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Lst>
  <p:sldSz cx="16256000" cy="9144000"/>
  <p:notesSz cx="6858000" cy="9144000"/>
  <p:defaultTextStyle>
    <a:lvl1pPr defTabSz="457200">
      <a:defRPr sz="1200">
        <a:latin typeface="Helvetica"/>
        <a:ea typeface="Helvetica"/>
        <a:cs typeface="Helvetica"/>
        <a:sym typeface="Helvetica"/>
      </a:defRPr>
    </a:lvl1pPr>
    <a:lvl2pPr indent="228600" defTabSz="457200">
      <a:defRPr sz="1200">
        <a:latin typeface="Helvetica"/>
        <a:ea typeface="Helvetica"/>
        <a:cs typeface="Helvetica"/>
        <a:sym typeface="Helvetica"/>
      </a:defRPr>
    </a:lvl2pPr>
    <a:lvl3pPr indent="457200" defTabSz="457200">
      <a:defRPr sz="1200">
        <a:latin typeface="Helvetica"/>
        <a:ea typeface="Helvetica"/>
        <a:cs typeface="Helvetica"/>
        <a:sym typeface="Helvetica"/>
      </a:defRPr>
    </a:lvl3pPr>
    <a:lvl4pPr indent="685800" defTabSz="457200">
      <a:defRPr sz="1200">
        <a:latin typeface="Helvetica"/>
        <a:ea typeface="Helvetica"/>
        <a:cs typeface="Helvetica"/>
        <a:sym typeface="Helvetica"/>
      </a:defRPr>
    </a:lvl4pPr>
    <a:lvl5pPr indent="914400" defTabSz="457200">
      <a:defRPr sz="1200">
        <a:latin typeface="Helvetica"/>
        <a:ea typeface="Helvetica"/>
        <a:cs typeface="Helvetica"/>
        <a:sym typeface="Helvetica"/>
      </a:defRPr>
    </a:lvl5pPr>
    <a:lvl6pPr indent="1143000" defTabSz="457200">
      <a:defRPr sz="1200">
        <a:latin typeface="Helvetica"/>
        <a:ea typeface="Helvetica"/>
        <a:cs typeface="Helvetica"/>
        <a:sym typeface="Helvetica"/>
      </a:defRPr>
    </a:lvl6pPr>
    <a:lvl7pPr indent="1371600" defTabSz="457200">
      <a:defRPr sz="1200">
        <a:latin typeface="Helvetica"/>
        <a:ea typeface="Helvetica"/>
        <a:cs typeface="Helvetica"/>
        <a:sym typeface="Helvetica"/>
      </a:defRPr>
    </a:lvl7pPr>
    <a:lvl8pPr indent="1600200" defTabSz="457200">
      <a:defRPr sz="1200">
        <a:latin typeface="Helvetica"/>
        <a:ea typeface="Helvetica"/>
        <a:cs typeface="Helvetica"/>
        <a:sym typeface="Helvetica"/>
      </a:defRPr>
    </a:lvl8pPr>
    <a:lvl9pPr indent="1828800" defTabSz="457200">
      <a:defRPr sz="1200">
        <a:latin typeface="Helvetica"/>
        <a:ea typeface="Helvetica"/>
        <a:cs typeface="Helvetica"/>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4A9BC294-FFE2-49D5-8D69-9E1BD2C41BD5}"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EFF1F3"/>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BBFC77FB-9ED0-4EC9-95AA-A1379042E648}"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Calibri"/>
          <a:ea typeface="Calibri"/>
          <a:cs typeface="Calibri"/>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0" d="100"/>
          <a:sy n="60" d="100"/>
        </p:scale>
        <p:origin x="-776" y="-112"/>
      </p:cViewPr>
      <p:guideLst>
        <p:guide orient="horz" pos="2880"/>
        <p:guide pos="5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8" name="Shape 88"/>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89" name="Shape 89"/>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150536980"/>
      </p:ext>
    </p:extLst>
  </p:cSld>
  <p:clrMap bg1="lt1" tx1="dk1" bg2="lt2" tx2="dk2" accent1="accent1" accent2="accent2" accent3="accent3" accent4="accent4" accent5="accent5" accent6="accent6" hlink="hlink" folHlink="folHlink"/>
  <p:notesStyle>
    <a:lvl1pPr defTabSz="546100">
      <a:defRPr sz="2000">
        <a:latin typeface="Lucida Grande"/>
        <a:ea typeface="Lucida Grande"/>
        <a:cs typeface="Lucida Grande"/>
        <a:sym typeface="Lucida Grande"/>
      </a:defRPr>
    </a:lvl1pPr>
    <a:lvl2pPr indent="228600" defTabSz="546100">
      <a:defRPr sz="2000">
        <a:latin typeface="Lucida Grande"/>
        <a:ea typeface="Lucida Grande"/>
        <a:cs typeface="Lucida Grande"/>
        <a:sym typeface="Lucida Grande"/>
      </a:defRPr>
    </a:lvl2pPr>
    <a:lvl3pPr indent="457200" defTabSz="546100">
      <a:defRPr sz="2000">
        <a:latin typeface="Lucida Grande"/>
        <a:ea typeface="Lucida Grande"/>
        <a:cs typeface="Lucida Grande"/>
        <a:sym typeface="Lucida Grande"/>
      </a:defRPr>
    </a:lvl3pPr>
    <a:lvl4pPr indent="685800" defTabSz="546100">
      <a:defRPr sz="2000">
        <a:latin typeface="Lucida Grande"/>
        <a:ea typeface="Lucida Grande"/>
        <a:cs typeface="Lucida Grande"/>
        <a:sym typeface="Lucida Grande"/>
      </a:defRPr>
    </a:lvl4pPr>
    <a:lvl5pPr indent="914400" defTabSz="546100">
      <a:defRPr sz="2000">
        <a:latin typeface="Lucida Grande"/>
        <a:ea typeface="Lucida Grande"/>
        <a:cs typeface="Lucida Grande"/>
        <a:sym typeface="Lucida Grande"/>
      </a:defRPr>
    </a:lvl5pPr>
    <a:lvl6pPr indent="1143000" defTabSz="546100">
      <a:defRPr sz="2000">
        <a:latin typeface="Lucida Grande"/>
        <a:ea typeface="Lucida Grande"/>
        <a:cs typeface="Lucida Grande"/>
        <a:sym typeface="Lucida Grande"/>
      </a:defRPr>
    </a:lvl6pPr>
    <a:lvl7pPr indent="1371600" defTabSz="546100">
      <a:defRPr sz="2000">
        <a:latin typeface="Lucida Grande"/>
        <a:ea typeface="Lucida Grande"/>
        <a:cs typeface="Lucida Grande"/>
        <a:sym typeface="Lucida Grande"/>
      </a:defRPr>
    </a:lvl7pPr>
    <a:lvl8pPr indent="1600200" defTabSz="546100">
      <a:defRPr sz="2000">
        <a:latin typeface="Lucida Grande"/>
        <a:ea typeface="Lucida Grande"/>
        <a:cs typeface="Lucida Grande"/>
        <a:sym typeface="Lucida Grande"/>
      </a:defRPr>
    </a:lvl8pPr>
    <a:lvl9pPr indent="1828800" defTabSz="546100">
      <a:defRPr sz="20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6" name="Shape 6"/>
          <p:cNvSpPr>
            <a:spLocks noGrp="1"/>
          </p:cNvSpPr>
          <p:nvPr>
            <p:ph type="title"/>
          </p:nvPr>
        </p:nvSpPr>
        <p:spPr>
          <a:xfrm>
            <a:off x="1155700" y="1536700"/>
            <a:ext cx="13931900" cy="3086100"/>
          </a:xfrm>
          <a:prstGeom prst="rect">
            <a:avLst/>
          </a:prstGeom>
        </p:spPr>
        <p:txBody>
          <a:bodyPr lIns="38100" tIns="38100" rIns="38100" bIns="38100" anchor="b"/>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7" name="Shape 7"/>
          <p:cNvSpPr>
            <a:spLocks noGrp="1"/>
          </p:cNvSpPr>
          <p:nvPr>
            <p:ph type="body" idx="1"/>
          </p:nvPr>
        </p:nvSpPr>
        <p:spPr>
          <a:xfrm>
            <a:off x="1155700" y="4711700"/>
            <a:ext cx="13931900" cy="1054100"/>
          </a:xfrm>
          <a:prstGeom prst="rect">
            <a:avLst/>
          </a:prstGeom>
        </p:spPr>
        <p:txBody>
          <a:bodyPr lIns="38100" tIns="38100" rIns="38100" bIns="38100"/>
          <a:lstStyle>
            <a:lvl1pPr marL="0" marR="0" indent="0" algn="ctr" defTabSz="546100">
              <a:spcBef>
                <a:spcPts val="0"/>
              </a:spcBef>
              <a:buClrTx/>
              <a:buSzTx/>
              <a:buFontTx/>
              <a:buNone/>
              <a:defRPr sz="3200">
                <a:solidFill>
                  <a:srgbClr val="FFFFFF"/>
                </a:solidFill>
                <a:uFillTx/>
                <a:latin typeface="+mn-lt"/>
                <a:ea typeface="+mn-ea"/>
                <a:cs typeface="+mn-cs"/>
                <a:sym typeface="Gill Sans"/>
              </a:defRPr>
            </a:lvl1pPr>
            <a:lvl2pPr marL="0" marR="0" indent="0" algn="ctr" defTabSz="546100">
              <a:spcBef>
                <a:spcPts val="0"/>
              </a:spcBef>
              <a:buClrTx/>
              <a:buSzTx/>
              <a:buFontTx/>
              <a:buNone/>
              <a:defRPr sz="3200">
                <a:solidFill>
                  <a:srgbClr val="FFFFFF"/>
                </a:solidFill>
                <a:uFillTx/>
                <a:latin typeface="+mn-lt"/>
                <a:ea typeface="+mn-ea"/>
                <a:cs typeface="+mn-cs"/>
                <a:sym typeface="Gill Sans"/>
              </a:defRPr>
            </a:lvl2pPr>
            <a:lvl3pPr marL="0" marR="0" indent="0" algn="ctr" defTabSz="546100">
              <a:spcBef>
                <a:spcPts val="0"/>
              </a:spcBef>
              <a:buClrTx/>
              <a:buSzTx/>
              <a:buFontTx/>
              <a:buNone/>
              <a:defRPr sz="3200">
                <a:solidFill>
                  <a:srgbClr val="FFFFFF"/>
                </a:solidFill>
                <a:uFillTx/>
                <a:latin typeface="+mn-lt"/>
                <a:ea typeface="+mn-ea"/>
                <a:cs typeface="+mn-cs"/>
                <a:sym typeface="Gill Sans"/>
              </a:defRPr>
            </a:lvl3pPr>
            <a:lvl4pPr marL="0" marR="0" indent="0" algn="ctr" defTabSz="546100">
              <a:spcBef>
                <a:spcPts val="0"/>
              </a:spcBef>
              <a:buClrTx/>
              <a:buSzTx/>
              <a:buFontTx/>
              <a:buNone/>
              <a:defRPr sz="3200">
                <a:solidFill>
                  <a:srgbClr val="FFFFFF"/>
                </a:solidFill>
                <a:uFillTx/>
                <a:latin typeface="+mn-lt"/>
                <a:ea typeface="+mn-ea"/>
                <a:cs typeface="+mn-cs"/>
                <a:sym typeface="Gill Sans"/>
              </a:defRPr>
            </a:lvl4pPr>
            <a:lvl5pPr marL="0" marR="0" indent="0" algn="ctr" defTabSz="546100">
              <a:spcBef>
                <a:spcPts val="0"/>
              </a:spcBef>
              <a:buClrTx/>
              <a:buSzTx/>
              <a:buFontTx/>
              <a:buNone/>
              <a:defRPr sz="3200">
                <a:solidFill>
                  <a:srgbClr val="FFFFFF"/>
                </a:solidFill>
                <a:uFillTx/>
                <a:latin typeface="+mn-lt"/>
                <a:ea typeface="+mn-ea"/>
                <a:cs typeface="+mn-cs"/>
                <a:sym typeface="Gill Sans"/>
              </a:defRPr>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pic>
        <p:nvPicPr>
          <p:cNvPr id="27" name="Black_photo-v-1.pdf"/>
          <p:cNvPicPr/>
          <p:nvPr/>
        </p:nvPicPr>
        <p:blipFill>
          <a:blip r:embed="rId2">
            <a:extLst/>
          </a:blip>
          <a:stretch>
            <a:fillRect/>
          </a:stretch>
        </p:blipFill>
        <p:spPr>
          <a:xfrm>
            <a:off x="0" y="0"/>
            <a:ext cx="16256001" cy="9144001"/>
          </a:xfrm>
          <a:prstGeom prst="rect">
            <a:avLst/>
          </a:prstGeom>
          <a:ln w="12700">
            <a:miter lim="400000"/>
          </a:ln>
        </p:spPr>
      </p:pic>
      <p:sp>
        <p:nvSpPr>
          <p:cNvPr id="28" name="Shape 28"/>
          <p:cNvSpPr>
            <a:spLocks noGrp="1"/>
          </p:cNvSpPr>
          <p:nvPr>
            <p:ph type="title"/>
          </p:nvPr>
        </p:nvSpPr>
        <p:spPr>
          <a:xfrm>
            <a:off x="1155700" y="1435100"/>
            <a:ext cx="8369300" cy="3086100"/>
          </a:xfrm>
          <a:prstGeom prst="rect">
            <a:avLst/>
          </a:prstGeom>
        </p:spPr>
        <p:txBody>
          <a:bodyPr lIns="38100" tIns="38100" rIns="38100" bIns="38100" anchor="b"/>
          <a:lstStyle>
            <a:lvl1pPr marL="0" marR="0" defTabSz="546100">
              <a:defRPr sz="6400">
                <a:solidFill>
                  <a:srgbClr val="FFFFFF"/>
                </a:solidFill>
                <a:uFillTx/>
                <a:latin typeface="+mn-lt"/>
                <a:ea typeface="+mn-ea"/>
                <a:cs typeface="+mn-cs"/>
                <a:sym typeface="Gill Sans"/>
              </a:defRPr>
            </a:lvl1pPr>
          </a:lstStyle>
          <a:p>
            <a:pPr lvl="0">
              <a:defRPr sz="1800">
                <a:solidFill>
                  <a:srgbClr val="000000"/>
                </a:solidFill>
              </a:defRPr>
            </a:pPr>
            <a:r>
              <a:rPr sz="6400">
                <a:solidFill>
                  <a:srgbClr val="FFFFFF"/>
                </a:solidFill>
              </a:rPr>
              <a:t>Title Text</a:t>
            </a:r>
          </a:p>
        </p:txBody>
      </p:sp>
      <p:sp>
        <p:nvSpPr>
          <p:cNvPr id="29" name="Shape 29"/>
          <p:cNvSpPr>
            <a:spLocks noGrp="1"/>
          </p:cNvSpPr>
          <p:nvPr>
            <p:ph type="body" idx="1"/>
          </p:nvPr>
        </p:nvSpPr>
        <p:spPr>
          <a:xfrm>
            <a:off x="1155700" y="4597400"/>
            <a:ext cx="8369300" cy="3086100"/>
          </a:xfrm>
          <a:prstGeom prst="rect">
            <a:avLst/>
          </a:prstGeom>
        </p:spPr>
        <p:txBody>
          <a:bodyPr lIns="38100" tIns="38100" rIns="38100" bIns="38100"/>
          <a:lstStyle>
            <a:lvl1pPr marL="0" marR="0" indent="0" algn="ctr" defTabSz="546100">
              <a:spcBef>
                <a:spcPts val="0"/>
              </a:spcBef>
              <a:buClrTx/>
              <a:buSzTx/>
              <a:buFontTx/>
              <a:buNone/>
              <a:defRPr sz="3000">
                <a:solidFill>
                  <a:srgbClr val="FFFFFF"/>
                </a:solidFill>
                <a:uFillTx/>
                <a:latin typeface="+mn-lt"/>
                <a:ea typeface="+mn-ea"/>
                <a:cs typeface="+mn-cs"/>
                <a:sym typeface="Gill Sans"/>
              </a:defRPr>
            </a:lvl1pPr>
            <a:lvl2pPr marL="0" marR="0" indent="0" algn="ctr" defTabSz="546100">
              <a:spcBef>
                <a:spcPts val="0"/>
              </a:spcBef>
              <a:buClrTx/>
              <a:buSzTx/>
              <a:buFontTx/>
              <a:buNone/>
              <a:defRPr sz="3000">
                <a:solidFill>
                  <a:srgbClr val="FFFFFF"/>
                </a:solidFill>
                <a:uFillTx/>
                <a:latin typeface="+mn-lt"/>
                <a:ea typeface="+mn-ea"/>
                <a:cs typeface="+mn-cs"/>
                <a:sym typeface="Gill Sans"/>
              </a:defRPr>
            </a:lvl2pPr>
            <a:lvl3pPr marL="0" marR="0" indent="0" algn="ctr" defTabSz="546100">
              <a:spcBef>
                <a:spcPts val="0"/>
              </a:spcBef>
              <a:buClrTx/>
              <a:buSzTx/>
              <a:buFontTx/>
              <a:buNone/>
              <a:defRPr sz="3000">
                <a:solidFill>
                  <a:srgbClr val="FFFFFF"/>
                </a:solidFill>
                <a:uFillTx/>
                <a:latin typeface="+mn-lt"/>
                <a:ea typeface="+mn-ea"/>
                <a:cs typeface="+mn-cs"/>
                <a:sym typeface="Gill Sans"/>
              </a:defRPr>
            </a:lvl3pPr>
            <a:lvl4pPr marL="0" marR="0" indent="0" algn="ctr" defTabSz="546100">
              <a:spcBef>
                <a:spcPts val="0"/>
              </a:spcBef>
              <a:buClrTx/>
              <a:buSzTx/>
              <a:buFontTx/>
              <a:buNone/>
              <a:defRPr sz="3000">
                <a:solidFill>
                  <a:srgbClr val="FFFFFF"/>
                </a:solidFill>
                <a:uFillTx/>
                <a:latin typeface="+mn-lt"/>
                <a:ea typeface="+mn-ea"/>
                <a:cs typeface="+mn-cs"/>
                <a:sym typeface="Gill Sans"/>
              </a:defRPr>
            </a:lvl4pPr>
            <a:lvl5pPr marL="0" marR="0" indent="0" algn="ctr" defTabSz="546100">
              <a:spcBef>
                <a:spcPts val="0"/>
              </a:spcBef>
              <a:buClrTx/>
              <a:buSzTx/>
              <a:buFontTx/>
              <a:buNone/>
              <a:defRPr sz="3000">
                <a:solidFill>
                  <a:srgbClr val="FFFFFF"/>
                </a:solidFill>
                <a:uFillTx/>
                <a:latin typeface="+mn-lt"/>
                <a:ea typeface="+mn-ea"/>
                <a:cs typeface="+mn-cs"/>
                <a:sym typeface="Gill Sans"/>
              </a:defRPr>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bg>
      <p:bgPr>
        <a:solidFill>
          <a:srgbClr val="000000"/>
        </a:solidFill>
        <a:effectLst/>
      </p:bgPr>
    </p:bg>
    <p:spTree>
      <p:nvGrpSpPr>
        <p:cNvPr id="1" name=""/>
        <p:cNvGrpSpPr/>
        <p:nvPr/>
      </p:nvGrpSpPr>
      <p:grpSpPr>
        <a:xfrm>
          <a:off x="0" y="0"/>
          <a:ext cx="0" cy="0"/>
          <a:chOff x="0" y="0"/>
          <a:chExt cx="0" cy="0"/>
        </a:xfrm>
      </p:grpSpPr>
      <p:sp>
        <p:nvSpPr>
          <p:cNvPr id="31" name="Shape 31"/>
          <p:cNvSpPr>
            <a:spLocks noGrp="1"/>
          </p:cNvSpPr>
          <p:nvPr>
            <p:ph type="title"/>
          </p:nvPr>
        </p:nvSpPr>
        <p:spPr>
          <a:xfrm>
            <a:off x="1155700" y="1435100"/>
            <a:ext cx="8369300" cy="3086100"/>
          </a:xfrm>
          <a:prstGeom prst="rect">
            <a:avLst/>
          </a:prstGeom>
        </p:spPr>
        <p:txBody>
          <a:bodyPr lIns="38100" tIns="38100" rIns="38100" bIns="38100" anchor="b"/>
          <a:lstStyle>
            <a:lvl1pPr marL="0" marR="0" defTabSz="546100">
              <a:defRPr sz="6400">
                <a:solidFill>
                  <a:srgbClr val="FFFFFF"/>
                </a:solidFill>
                <a:uFillTx/>
                <a:latin typeface="+mn-lt"/>
                <a:ea typeface="+mn-ea"/>
                <a:cs typeface="+mn-cs"/>
                <a:sym typeface="Gill Sans"/>
              </a:defRPr>
            </a:lvl1pPr>
          </a:lstStyle>
          <a:p>
            <a:pPr lvl="0">
              <a:defRPr sz="1800">
                <a:solidFill>
                  <a:srgbClr val="000000"/>
                </a:solidFill>
              </a:defRPr>
            </a:pPr>
            <a:r>
              <a:rPr sz="6400">
                <a:solidFill>
                  <a:srgbClr val="FFFFFF"/>
                </a:solidFill>
              </a:rPr>
              <a:t>Title Text</a:t>
            </a:r>
          </a:p>
        </p:txBody>
      </p:sp>
      <p:sp>
        <p:nvSpPr>
          <p:cNvPr id="32" name="Shape 32"/>
          <p:cNvSpPr>
            <a:spLocks noGrp="1"/>
          </p:cNvSpPr>
          <p:nvPr>
            <p:ph type="body" idx="1"/>
          </p:nvPr>
        </p:nvSpPr>
        <p:spPr>
          <a:xfrm>
            <a:off x="1155700" y="4597400"/>
            <a:ext cx="8369300" cy="3086100"/>
          </a:xfrm>
          <a:prstGeom prst="rect">
            <a:avLst/>
          </a:prstGeom>
        </p:spPr>
        <p:txBody>
          <a:bodyPr lIns="38100" tIns="38100" rIns="38100" bIns="38100"/>
          <a:lstStyle>
            <a:lvl1pPr marL="0" marR="0" indent="0" algn="ctr" defTabSz="546100">
              <a:spcBef>
                <a:spcPts val="0"/>
              </a:spcBef>
              <a:buClrTx/>
              <a:buSzTx/>
              <a:buFontTx/>
              <a:buNone/>
              <a:defRPr sz="3000">
                <a:solidFill>
                  <a:srgbClr val="FFFFFF"/>
                </a:solidFill>
                <a:uFillTx/>
                <a:latin typeface="+mn-lt"/>
                <a:ea typeface="+mn-ea"/>
                <a:cs typeface="+mn-cs"/>
                <a:sym typeface="Gill Sans"/>
              </a:defRPr>
            </a:lvl1pPr>
            <a:lvl2pPr marL="0" marR="0" indent="0" algn="ctr" defTabSz="546100">
              <a:spcBef>
                <a:spcPts val="0"/>
              </a:spcBef>
              <a:buClrTx/>
              <a:buSzTx/>
              <a:buFontTx/>
              <a:buNone/>
              <a:defRPr sz="3000">
                <a:solidFill>
                  <a:srgbClr val="FFFFFF"/>
                </a:solidFill>
                <a:uFillTx/>
                <a:latin typeface="+mn-lt"/>
                <a:ea typeface="+mn-ea"/>
                <a:cs typeface="+mn-cs"/>
                <a:sym typeface="Gill Sans"/>
              </a:defRPr>
            </a:lvl2pPr>
            <a:lvl3pPr marL="0" marR="0" indent="0" algn="ctr" defTabSz="546100">
              <a:spcBef>
                <a:spcPts val="0"/>
              </a:spcBef>
              <a:buClrTx/>
              <a:buSzTx/>
              <a:buFontTx/>
              <a:buNone/>
              <a:defRPr sz="3000">
                <a:solidFill>
                  <a:srgbClr val="FFFFFF"/>
                </a:solidFill>
                <a:uFillTx/>
                <a:latin typeface="+mn-lt"/>
                <a:ea typeface="+mn-ea"/>
                <a:cs typeface="+mn-cs"/>
                <a:sym typeface="Gill Sans"/>
              </a:defRPr>
            </a:lvl3pPr>
            <a:lvl4pPr marL="0" marR="0" indent="0" algn="ctr" defTabSz="546100">
              <a:spcBef>
                <a:spcPts val="0"/>
              </a:spcBef>
              <a:buClrTx/>
              <a:buSzTx/>
              <a:buFontTx/>
              <a:buNone/>
              <a:defRPr sz="3000">
                <a:solidFill>
                  <a:srgbClr val="FFFFFF"/>
                </a:solidFill>
                <a:uFillTx/>
                <a:latin typeface="+mn-lt"/>
                <a:ea typeface="+mn-ea"/>
                <a:cs typeface="+mn-cs"/>
                <a:sym typeface="Gill Sans"/>
              </a:defRPr>
            </a:lvl4pPr>
            <a:lvl5pPr marL="0" marR="0" indent="0" algn="ctr" defTabSz="546100">
              <a:spcBef>
                <a:spcPts val="0"/>
              </a:spcBef>
              <a:buClrTx/>
              <a:buSzTx/>
              <a:buFontTx/>
              <a:buNone/>
              <a:defRPr sz="3000">
                <a:solidFill>
                  <a:srgbClr val="FFFFFF"/>
                </a:solidFill>
                <a:uFillTx/>
                <a:latin typeface="+mn-lt"/>
                <a:ea typeface="+mn-ea"/>
                <a:cs typeface="+mn-cs"/>
                <a:sym typeface="Gill Sans"/>
              </a:defRPr>
            </a:lvl5pPr>
          </a:lstStyle>
          <a:p>
            <a:pPr lvl="0">
              <a:defRPr sz="1800">
                <a:solidFill>
                  <a:srgbClr val="000000"/>
                </a:solidFill>
              </a:defRPr>
            </a:pPr>
            <a:r>
              <a:rPr sz="3000">
                <a:solidFill>
                  <a:srgbClr val="FFFFFF"/>
                </a:solidFill>
              </a:rPr>
              <a:t>Body Level One</a:t>
            </a:r>
          </a:p>
          <a:p>
            <a:pPr lvl="1">
              <a:defRPr sz="1800">
                <a:solidFill>
                  <a:srgbClr val="000000"/>
                </a:solidFill>
              </a:defRPr>
            </a:pPr>
            <a:r>
              <a:rPr sz="3000">
                <a:solidFill>
                  <a:srgbClr val="FFFFFF"/>
                </a:solidFill>
              </a:rPr>
              <a:t>Body Level Two</a:t>
            </a:r>
          </a:p>
          <a:p>
            <a:pPr lvl="2">
              <a:defRPr sz="1800">
                <a:solidFill>
                  <a:srgbClr val="000000"/>
                </a:solidFill>
              </a:defRPr>
            </a:pPr>
            <a:r>
              <a:rPr sz="3000">
                <a:solidFill>
                  <a:srgbClr val="FFFFFF"/>
                </a:solidFill>
              </a:rPr>
              <a:t>Body Level Three</a:t>
            </a:r>
          </a:p>
          <a:p>
            <a:pPr lvl="3">
              <a:defRPr sz="1800">
                <a:solidFill>
                  <a:srgbClr val="000000"/>
                </a:solidFill>
              </a:defRPr>
            </a:pPr>
            <a:r>
              <a:rPr sz="3000">
                <a:solidFill>
                  <a:srgbClr val="FFFFFF"/>
                </a:solidFill>
              </a:rPr>
              <a:t>Body Level Four</a:t>
            </a:r>
          </a:p>
          <a:p>
            <a:pPr lvl="4">
              <a:defRPr sz="1800">
                <a:solidFill>
                  <a:srgbClr val="000000"/>
                </a:solidFill>
              </a:defRPr>
            </a:pPr>
            <a:r>
              <a:rPr sz="3000">
                <a:solidFill>
                  <a:srgbClr val="FFFFFF"/>
                </a:solidFill>
              </a:rPr>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pic>
        <p:nvPicPr>
          <p:cNvPr id="34" name="Black_photo-bullets-1.pdf"/>
          <p:cNvPicPr/>
          <p:nvPr/>
        </p:nvPicPr>
        <p:blipFill>
          <a:blip r:embed="rId2">
            <a:extLst/>
          </a:blip>
          <a:stretch>
            <a:fillRect/>
          </a:stretch>
        </p:blipFill>
        <p:spPr>
          <a:xfrm>
            <a:off x="0" y="0"/>
            <a:ext cx="16256001" cy="9144001"/>
          </a:xfrm>
          <a:prstGeom prst="rect">
            <a:avLst/>
          </a:prstGeom>
          <a:ln w="12700">
            <a:miter lim="400000"/>
          </a:ln>
        </p:spPr>
      </p:pic>
      <p:sp>
        <p:nvSpPr>
          <p:cNvPr id="35" name="Shape 35"/>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36" name="Shape 36"/>
          <p:cNvSpPr>
            <a:spLocks noGrp="1"/>
          </p:cNvSpPr>
          <p:nvPr>
            <p:ph type="body" idx="1"/>
          </p:nvPr>
        </p:nvSpPr>
        <p:spPr>
          <a:xfrm>
            <a:off x="1155700" y="2603500"/>
            <a:ext cx="68072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bg>
      <p:bgPr>
        <a:solidFill>
          <a:srgbClr val="000000"/>
        </a:solidFill>
        <a:effectLst/>
      </p:bgPr>
    </p:bg>
    <p:spTree>
      <p:nvGrpSpPr>
        <p:cNvPr id="1" name=""/>
        <p:cNvGrpSpPr/>
        <p:nvPr/>
      </p:nvGrpSpPr>
      <p:grpSpPr>
        <a:xfrm>
          <a:off x="0" y="0"/>
          <a:ext cx="0" cy="0"/>
          <a:chOff x="0" y="0"/>
          <a:chExt cx="0" cy="0"/>
        </a:xfrm>
      </p:grpSpPr>
      <p:sp>
        <p:nvSpPr>
          <p:cNvPr id="38" name="Shape 38"/>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39" name="Shape 39"/>
          <p:cNvSpPr>
            <a:spLocks noGrp="1"/>
          </p:cNvSpPr>
          <p:nvPr>
            <p:ph type="body" idx="1"/>
          </p:nvPr>
        </p:nvSpPr>
        <p:spPr>
          <a:xfrm>
            <a:off x="1155700" y="2603500"/>
            <a:ext cx="68072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bg>
      <p:bgPr>
        <a:solidFill>
          <a:srgbClr val="000000"/>
        </a:solidFill>
        <a:effectLst/>
      </p:bgPr>
    </p:bg>
    <p:spTree>
      <p:nvGrpSpPr>
        <p:cNvPr id="1" name=""/>
        <p:cNvGrpSpPr/>
        <p:nvPr/>
      </p:nvGrpSpPr>
      <p:grpSpPr>
        <a:xfrm>
          <a:off x="0" y="0"/>
          <a:ext cx="0" cy="0"/>
          <a:chOff x="0" y="0"/>
          <a:chExt cx="0" cy="0"/>
        </a:xfrm>
      </p:grpSpPr>
      <p:sp>
        <p:nvSpPr>
          <p:cNvPr id="41" name="Shape 41"/>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42" name="Shape 42"/>
          <p:cNvSpPr>
            <a:spLocks noGrp="1"/>
          </p:cNvSpPr>
          <p:nvPr>
            <p:ph type="body" idx="1"/>
          </p:nvPr>
        </p:nvSpPr>
        <p:spPr>
          <a:xfrm>
            <a:off x="8851900" y="2603500"/>
            <a:ext cx="6235700" cy="5702300"/>
          </a:xfrm>
          <a:prstGeom prst="rect">
            <a:avLst/>
          </a:prstGeom>
        </p:spPr>
        <p:txBody>
          <a:bodyPr lIns="38100" tIns="38100" rIns="38100" bIns="38100" anchor="ctr"/>
          <a:lstStyle>
            <a:lvl1pPr marL="685800" marR="0" indent="-469900" defTabSz="546100">
              <a:spcBef>
                <a:spcPts val="46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46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46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46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46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44" name="Shape 44"/>
          <p:cNvSpPr>
            <a:spLocks noGrp="1"/>
          </p:cNvSpPr>
          <p:nvPr>
            <p:ph type="title"/>
          </p:nvPr>
        </p:nvSpPr>
        <p:spPr>
          <a:xfrm>
            <a:off x="1511300" y="1536700"/>
            <a:ext cx="13233400" cy="3086100"/>
          </a:xfrm>
          <a:prstGeom prst="rect">
            <a:avLst/>
          </a:prstGeom>
        </p:spPr>
        <p:txBody>
          <a:bodyPr lIns="0" tIns="0" rIns="0" bIns="0" anchor="b"/>
          <a:lstStyle>
            <a:lvl1pPr marL="0" marR="0" defTabSz="546100">
              <a:defRPr sz="7800">
                <a:solidFill>
                  <a:srgbClr val="FFFFFF"/>
                </a:solidFill>
                <a:uFillTx/>
                <a:latin typeface="+mn-lt"/>
                <a:ea typeface="+mn-ea"/>
                <a:cs typeface="+mn-cs"/>
                <a:sym typeface="Gill Sans"/>
              </a:defRPr>
            </a:lvl1pPr>
          </a:lstStyle>
          <a:p>
            <a:pPr lvl="0">
              <a:defRPr sz="1800">
                <a:solidFill>
                  <a:srgbClr val="000000"/>
                </a:solidFill>
              </a:defRPr>
            </a:pPr>
            <a:r>
              <a:rPr sz="7800">
                <a:solidFill>
                  <a:srgbClr val="FFFFFF"/>
                </a:solidFill>
              </a:rPr>
              <a:t>Title Text</a:t>
            </a:r>
          </a:p>
        </p:txBody>
      </p:sp>
      <p:sp>
        <p:nvSpPr>
          <p:cNvPr id="45" name="Shape 45"/>
          <p:cNvSpPr>
            <a:spLocks noGrp="1"/>
          </p:cNvSpPr>
          <p:nvPr>
            <p:ph type="body" idx="1"/>
          </p:nvPr>
        </p:nvSpPr>
        <p:spPr>
          <a:xfrm>
            <a:off x="1511300" y="4711700"/>
            <a:ext cx="13233400" cy="1066800"/>
          </a:xfrm>
          <a:prstGeom prst="rect">
            <a:avLst/>
          </a:prstGeom>
        </p:spPr>
        <p:txBody>
          <a:bodyPr/>
          <a:lstStyle>
            <a:lvl1pPr marL="0" marR="0" indent="0" algn="ctr" defTabSz="546100">
              <a:spcBef>
                <a:spcPts val="0"/>
              </a:spcBef>
              <a:buClrTx/>
              <a:buSzTx/>
              <a:buFontTx/>
              <a:buNone/>
              <a:defRPr sz="3200">
                <a:solidFill>
                  <a:srgbClr val="FFFFFF"/>
                </a:solidFill>
                <a:uFillTx/>
                <a:latin typeface="+mn-lt"/>
                <a:ea typeface="+mn-ea"/>
                <a:cs typeface="+mn-cs"/>
                <a:sym typeface="Gill Sans"/>
              </a:defRPr>
            </a:lvl1pPr>
            <a:lvl2pPr marL="0" marR="0" indent="0" algn="ctr" defTabSz="546100">
              <a:spcBef>
                <a:spcPts val="0"/>
              </a:spcBef>
              <a:buClrTx/>
              <a:buSzTx/>
              <a:buFontTx/>
              <a:buNone/>
              <a:defRPr sz="3200">
                <a:solidFill>
                  <a:srgbClr val="FFFFFF"/>
                </a:solidFill>
                <a:uFillTx/>
                <a:latin typeface="+mn-lt"/>
                <a:ea typeface="+mn-ea"/>
                <a:cs typeface="+mn-cs"/>
                <a:sym typeface="Gill Sans"/>
              </a:defRPr>
            </a:lvl2pPr>
            <a:lvl3pPr marL="0" marR="0" indent="0" algn="ctr" defTabSz="546100">
              <a:spcBef>
                <a:spcPts val="0"/>
              </a:spcBef>
              <a:buClrTx/>
              <a:buSzTx/>
              <a:buFontTx/>
              <a:buNone/>
              <a:defRPr sz="3200">
                <a:solidFill>
                  <a:srgbClr val="FFFFFF"/>
                </a:solidFill>
                <a:uFillTx/>
                <a:latin typeface="+mn-lt"/>
                <a:ea typeface="+mn-ea"/>
                <a:cs typeface="+mn-cs"/>
                <a:sym typeface="Gill Sans"/>
              </a:defRPr>
            </a:lvl3pPr>
            <a:lvl4pPr marL="0" marR="0" indent="0" algn="ctr" defTabSz="546100">
              <a:spcBef>
                <a:spcPts val="0"/>
              </a:spcBef>
              <a:buClrTx/>
              <a:buSzTx/>
              <a:buFontTx/>
              <a:buNone/>
              <a:defRPr sz="3200">
                <a:solidFill>
                  <a:srgbClr val="FFFFFF"/>
                </a:solidFill>
                <a:uFillTx/>
                <a:latin typeface="+mn-lt"/>
                <a:ea typeface="+mn-ea"/>
                <a:cs typeface="+mn-cs"/>
                <a:sym typeface="Gill Sans"/>
              </a:defRPr>
            </a:lvl4pPr>
            <a:lvl5pPr marL="0" marR="0" indent="0" algn="ctr" defTabSz="546100">
              <a:spcBef>
                <a:spcPts val="0"/>
              </a:spcBef>
              <a:buClrTx/>
              <a:buSzTx/>
              <a:buFontTx/>
              <a:buNone/>
              <a:defRPr sz="3200">
                <a:solidFill>
                  <a:srgbClr val="FFFFFF"/>
                </a:solidFill>
                <a:uFillTx/>
                <a:latin typeface="+mn-lt"/>
                <a:ea typeface="+mn-ea"/>
                <a:cs typeface="+mn-cs"/>
                <a:sym typeface="Gill Sans"/>
              </a:defRPr>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47" name="Shape 47"/>
          <p:cNvSpPr>
            <a:spLocks noGrp="1"/>
          </p:cNvSpPr>
          <p:nvPr>
            <p:ph type="title"/>
          </p:nvPr>
        </p:nvSpPr>
        <p:spPr>
          <a:xfrm>
            <a:off x="1511300" y="241300"/>
            <a:ext cx="13233400" cy="2286000"/>
          </a:xfrm>
          <a:prstGeom prst="rect">
            <a:avLst/>
          </a:prstGeom>
        </p:spPr>
        <p:txBody>
          <a:bodyPr/>
          <a:lstStyle>
            <a:lvl1pPr marL="0" marR="0" defTabSz="546100">
              <a:defRPr sz="7800">
                <a:solidFill>
                  <a:srgbClr val="FFFFFF"/>
                </a:solidFill>
                <a:uFillTx/>
                <a:latin typeface="+mn-lt"/>
                <a:ea typeface="+mn-ea"/>
                <a:cs typeface="+mn-cs"/>
                <a:sym typeface="Gill Sans"/>
              </a:defRPr>
            </a:lvl1pPr>
          </a:lstStyle>
          <a:p>
            <a:pPr lvl="0">
              <a:defRPr sz="1800">
                <a:solidFill>
                  <a:srgbClr val="000000"/>
                </a:solidFill>
              </a:defRPr>
            </a:pPr>
            <a:r>
              <a:rPr sz="7800">
                <a:solidFill>
                  <a:srgbClr val="FFFFFF"/>
                </a:solidFill>
              </a:rPr>
              <a:t>Title Text</a:t>
            </a:r>
          </a:p>
        </p:txBody>
      </p:sp>
      <p:sp>
        <p:nvSpPr>
          <p:cNvPr id="48" name="Shape 48"/>
          <p:cNvSpPr>
            <a:spLocks noGrp="1"/>
          </p:cNvSpPr>
          <p:nvPr>
            <p:ph type="body" idx="1"/>
          </p:nvPr>
        </p:nvSpPr>
        <p:spPr>
          <a:xfrm>
            <a:off x="1511300" y="2590800"/>
            <a:ext cx="13233400" cy="5359400"/>
          </a:xfrm>
          <a:prstGeom prst="rect">
            <a:avLst/>
          </a:prstGeom>
        </p:spPr>
        <p:txBody>
          <a:bodyPr lIns="50800" tIns="50800" rIns="50800" bIns="50800" anchor="ctr"/>
          <a:lstStyle>
            <a:lvl1pPr marL="1104900" marR="0" indent="-787400" defTabSz="546100">
              <a:spcBef>
                <a:spcPts val="2300"/>
              </a:spcBef>
              <a:buClrTx/>
              <a:buSzPct val="171000"/>
              <a:buFontTx/>
              <a:defRPr sz="3800">
                <a:solidFill>
                  <a:srgbClr val="FFFFFF"/>
                </a:solidFill>
                <a:uFillTx/>
                <a:latin typeface="+mn-lt"/>
                <a:ea typeface="+mn-ea"/>
                <a:cs typeface="+mn-cs"/>
                <a:sym typeface="Gill Sans"/>
              </a:defRPr>
            </a:lvl1pPr>
            <a:lvl2pPr marL="1549400" marR="0" indent="-787400" defTabSz="546100">
              <a:spcBef>
                <a:spcPts val="2300"/>
              </a:spcBef>
              <a:buClrTx/>
              <a:buSzPct val="171000"/>
              <a:buFontTx/>
              <a:defRPr sz="3800">
                <a:solidFill>
                  <a:srgbClr val="FFFFFF"/>
                </a:solidFill>
                <a:uFillTx/>
                <a:latin typeface="+mn-lt"/>
                <a:ea typeface="+mn-ea"/>
                <a:cs typeface="+mn-cs"/>
                <a:sym typeface="Gill Sans"/>
              </a:defRPr>
            </a:lvl2pPr>
            <a:lvl3pPr marL="1993900" marR="0" indent="-787400" defTabSz="546100">
              <a:spcBef>
                <a:spcPts val="2300"/>
              </a:spcBef>
              <a:buClrTx/>
              <a:buSzPct val="171000"/>
              <a:buFontTx/>
              <a:defRPr sz="3800">
                <a:solidFill>
                  <a:srgbClr val="FFFFFF"/>
                </a:solidFill>
                <a:uFillTx/>
                <a:latin typeface="+mn-lt"/>
                <a:ea typeface="+mn-ea"/>
                <a:cs typeface="+mn-cs"/>
                <a:sym typeface="Gill Sans"/>
              </a:defRPr>
            </a:lvl3pPr>
            <a:lvl4pPr marL="2438400" marR="0" indent="-787400" defTabSz="546100">
              <a:spcBef>
                <a:spcPts val="2300"/>
              </a:spcBef>
              <a:buClrTx/>
              <a:buSzPct val="171000"/>
              <a:buFontTx/>
              <a:defRPr sz="3800">
                <a:solidFill>
                  <a:srgbClr val="FFFFFF"/>
                </a:solidFill>
                <a:uFillTx/>
                <a:latin typeface="+mn-lt"/>
                <a:ea typeface="+mn-ea"/>
                <a:cs typeface="+mn-cs"/>
                <a:sym typeface="Gill Sans"/>
              </a:defRPr>
            </a:lvl4pPr>
            <a:lvl5pPr marL="2882900" marR="0" indent="-787400" defTabSz="546100">
              <a:spcBef>
                <a:spcPts val="2300"/>
              </a:spcBef>
              <a:buClrTx/>
              <a:buSzPct val="171000"/>
              <a:buFontTx/>
              <a:defRPr sz="3800">
                <a:solidFill>
                  <a:srgbClr val="FFFFFF"/>
                </a:solidFill>
                <a:uFillTx/>
                <a:latin typeface="+mn-lt"/>
                <a:ea typeface="+mn-ea"/>
                <a:cs typeface="+mn-cs"/>
                <a:sym typeface="Gill Sans"/>
              </a:defRPr>
            </a:lvl5p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copy">
    <p:bg>
      <p:bgPr>
        <a:solidFill>
          <a:srgbClr val="000000"/>
        </a:solidFill>
        <a:effectLst/>
      </p:bgPr>
    </p:bg>
    <p:spTree>
      <p:nvGrpSpPr>
        <p:cNvPr id="1" name=""/>
        <p:cNvGrpSpPr/>
        <p:nvPr/>
      </p:nvGrpSpPr>
      <p:grpSpPr>
        <a:xfrm>
          <a:off x="0" y="0"/>
          <a:ext cx="0" cy="0"/>
          <a:chOff x="0" y="0"/>
          <a:chExt cx="0" cy="0"/>
        </a:xfrm>
      </p:grpSpPr>
      <p:sp>
        <p:nvSpPr>
          <p:cNvPr id="50" name="Shape 50"/>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400">
                <a:solidFill>
                  <a:srgbClr val="FFFFFF"/>
                </a:solidFill>
                <a:uFillTx/>
                <a:latin typeface="+mn-lt"/>
                <a:ea typeface="+mn-ea"/>
                <a:cs typeface="+mn-cs"/>
                <a:sym typeface="Gill Sans"/>
              </a:defRPr>
            </a:lvl1pPr>
          </a:lstStyle>
          <a:p>
            <a:pPr lvl="0">
              <a:defRPr sz="1800">
                <a:solidFill>
                  <a:srgbClr val="000000"/>
                </a:solidFill>
              </a:defRPr>
            </a:pPr>
            <a:r>
              <a:rPr sz="7400">
                <a:solidFill>
                  <a:srgbClr val="FFFFFF"/>
                </a:solidFill>
              </a:rPr>
              <a:t>Title Text</a:t>
            </a:r>
          </a:p>
        </p:txBody>
      </p:sp>
      <p:sp>
        <p:nvSpPr>
          <p:cNvPr id="51" name="Shape 51"/>
          <p:cNvSpPr>
            <a:spLocks noGrp="1"/>
          </p:cNvSpPr>
          <p:nvPr>
            <p:ph type="body" idx="1"/>
          </p:nvPr>
        </p:nvSpPr>
        <p:spPr>
          <a:xfrm>
            <a:off x="1155700" y="2603500"/>
            <a:ext cx="13931900" cy="5702300"/>
          </a:xfrm>
          <a:prstGeom prst="rect">
            <a:avLst/>
          </a:prstGeom>
        </p:spPr>
        <p:txBody>
          <a:bodyPr lIns="38100" tIns="38100" rIns="38100" bIns="38100" anchor="ctr"/>
          <a:lstStyle>
            <a:lvl1pPr marL="749300" marR="0" indent="-533400" defTabSz="546100">
              <a:spcBef>
                <a:spcPts val="3500"/>
              </a:spcBef>
              <a:buClrTx/>
              <a:buSzPct val="171000"/>
              <a:buFontTx/>
              <a:defRPr sz="3400">
                <a:solidFill>
                  <a:srgbClr val="FFFFFF"/>
                </a:solidFill>
                <a:uFillTx/>
                <a:latin typeface="+mn-lt"/>
                <a:ea typeface="+mn-ea"/>
                <a:cs typeface="+mn-cs"/>
                <a:sym typeface="Gill Sans"/>
              </a:defRPr>
            </a:lvl1pPr>
            <a:lvl2pPr marL="1041400" marR="0" indent="-533400" defTabSz="546100">
              <a:spcBef>
                <a:spcPts val="3500"/>
              </a:spcBef>
              <a:buClrTx/>
              <a:buSzPct val="171000"/>
              <a:buFontTx/>
              <a:defRPr sz="3400">
                <a:solidFill>
                  <a:srgbClr val="FFFFFF"/>
                </a:solidFill>
                <a:uFillTx/>
                <a:latin typeface="+mn-lt"/>
                <a:ea typeface="+mn-ea"/>
                <a:cs typeface="+mn-cs"/>
                <a:sym typeface="Gill Sans"/>
              </a:defRPr>
            </a:lvl2pPr>
            <a:lvl3pPr marL="1333500" marR="0" indent="-533400" defTabSz="546100">
              <a:spcBef>
                <a:spcPts val="3500"/>
              </a:spcBef>
              <a:buClrTx/>
              <a:buSzPct val="171000"/>
              <a:buFontTx/>
              <a:defRPr sz="3400">
                <a:solidFill>
                  <a:srgbClr val="FFFFFF"/>
                </a:solidFill>
                <a:uFillTx/>
                <a:latin typeface="+mn-lt"/>
                <a:ea typeface="+mn-ea"/>
                <a:cs typeface="+mn-cs"/>
                <a:sym typeface="Gill Sans"/>
              </a:defRPr>
            </a:lvl3pPr>
            <a:lvl4pPr marL="1638300" marR="0" indent="-533400" defTabSz="546100">
              <a:spcBef>
                <a:spcPts val="3500"/>
              </a:spcBef>
              <a:buClrTx/>
              <a:buSzPct val="171000"/>
              <a:buFontTx/>
              <a:defRPr sz="3400">
                <a:solidFill>
                  <a:srgbClr val="FFFFFF"/>
                </a:solidFill>
                <a:uFillTx/>
                <a:latin typeface="+mn-lt"/>
                <a:ea typeface="+mn-ea"/>
                <a:cs typeface="+mn-cs"/>
                <a:sym typeface="Gill Sans"/>
              </a:defRPr>
            </a:lvl4pPr>
            <a:lvl5pPr marL="1930400" marR="0" indent="-533400" defTabSz="546100">
              <a:spcBef>
                <a:spcPts val="3500"/>
              </a:spcBef>
              <a:buClrTx/>
              <a:buSzPct val="171000"/>
              <a:buFontTx/>
              <a:defRPr sz="3400">
                <a:solidFill>
                  <a:srgbClr val="FFFFFF"/>
                </a:solidFill>
                <a:uFillTx/>
                <a:latin typeface="+mn-lt"/>
                <a:ea typeface="+mn-ea"/>
                <a:cs typeface="+mn-cs"/>
                <a:sym typeface="Gill Sans"/>
              </a:defRPr>
            </a:lvl5pPr>
          </a:lstStyle>
          <a:p>
            <a:pPr lvl="0">
              <a:defRPr sz="1800">
                <a:solidFill>
                  <a:srgbClr val="000000"/>
                </a:solidFill>
              </a:defRPr>
            </a:pPr>
            <a:r>
              <a:rPr sz="3400">
                <a:solidFill>
                  <a:srgbClr val="FFFFFF"/>
                </a:solidFill>
              </a:rPr>
              <a:t>Body Level One</a:t>
            </a:r>
          </a:p>
          <a:p>
            <a:pPr lvl="1">
              <a:defRPr sz="1800">
                <a:solidFill>
                  <a:srgbClr val="000000"/>
                </a:solidFill>
              </a:defRPr>
            </a:pPr>
            <a:r>
              <a:rPr sz="3400">
                <a:solidFill>
                  <a:srgbClr val="FFFFFF"/>
                </a:solidFill>
              </a:rPr>
              <a:t>Body Level Two</a:t>
            </a:r>
          </a:p>
          <a:p>
            <a:pPr lvl="2">
              <a:defRPr sz="1800">
                <a:solidFill>
                  <a:srgbClr val="000000"/>
                </a:solidFill>
              </a:defRPr>
            </a:pPr>
            <a:r>
              <a:rPr sz="3400">
                <a:solidFill>
                  <a:srgbClr val="FFFFFF"/>
                </a:solidFill>
              </a:rPr>
              <a:t>Body Level Three</a:t>
            </a:r>
          </a:p>
          <a:p>
            <a:pPr lvl="3">
              <a:defRPr sz="1800">
                <a:solidFill>
                  <a:srgbClr val="000000"/>
                </a:solidFill>
              </a:defRPr>
            </a:pPr>
            <a:r>
              <a:rPr sz="3400">
                <a:solidFill>
                  <a:srgbClr val="FFFFFF"/>
                </a:solidFill>
              </a:rPr>
              <a:t>Body Level Four</a:t>
            </a:r>
          </a:p>
          <a:p>
            <a:pPr lvl="4">
              <a:defRPr sz="1800">
                <a:solidFill>
                  <a:srgbClr val="000000"/>
                </a:solidFill>
              </a:defRPr>
            </a:pPr>
            <a:r>
              <a:rPr sz="3400">
                <a:solidFill>
                  <a:srgbClr val="FFFFFF"/>
                </a:solidFill>
              </a:rPr>
              <a:t>Body Level Five</a:t>
            </a: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copy">
    <p:bg>
      <p:bgPr>
        <a:solidFill>
          <a:srgbClr val="000000"/>
        </a:solidFill>
        <a:effectLst/>
      </p:bgPr>
    </p:bg>
    <p:spTree>
      <p:nvGrpSpPr>
        <p:cNvPr id="1" name=""/>
        <p:cNvGrpSpPr/>
        <p:nvPr/>
      </p:nvGrpSpPr>
      <p:grpSpPr>
        <a:xfrm>
          <a:off x="0" y="0"/>
          <a:ext cx="0" cy="0"/>
          <a:chOff x="0" y="0"/>
          <a:chExt cx="0" cy="0"/>
        </a:xfrm>
      </p:grpSpPr>
      <p:sp>
        <p:nvSpPr>
          <p:cNvPr id="53" name="Shape 53"/>
          <p:cNvSpPr>
            <a:spLocks noGrp="1"/>
          </p:cNvSpPr>
          <p:nvPr>
            <p:ph type="title"/>
          </p:nvPr>
        </p:nvSpPr>
        <p:spPr>
          <a:xfrm>
            <a:off x="1511300" y="241300"/>
            <a:ext cx="13233400" cy="2286000"/>
          </a:xfrm>
          <a:prstGeom prst="rect">
            <a:avLst/>
          </a:prstGeom>
        </p:spPr>
        <p:txBody>
          <a:bodyPr/>
          <a:lstStyle>
            <a:lvl1pPr marL="0" marR="0" defTabSz="546100">
              <a:defRPr sz="7800">
                <a:solidFill>
                  <a:srgbClr val="FFFFFF"/>
                </a:solidFill>
                <a:uFillTx/>
                <a:latin typeface="+mn-lt"/>
                <a:ea typeface="+mn-ea"/>
                <a:cs typeface="+mn-cs"/>
                <a:sym typeface="Gill Sans"/>
              </a:defRPr>
            </a:lvl1pPr>
          </a:lstStyle>
          <a:p>
            <a:pPr lvl="0">
              <a:defRPr sz="1800">
                <a:solidFill>
                  <a:srgbClr val="000000"/>
                </a:solidFill>
              </a:defRPr>
            </a:pPr>
            <a:r>
              <a:rPr sz="7800">
                <a:solidFill>
                  <a:srgbClr val="FFFFFF"/>
                </a:solidFill>
              </a:rPr>
              <a:t>Title Text</a:t>
            </a:r>
          </a:p>
        </p:txBody>
      </p:sp>
      <p:sp>
        <p:nvSpPr>
          <p:cNvPr id="54" name="Shape 54"/>
          <p:cNvSpPr>
            <a:spLocks noGrp="1"/>
          </p:cNvSpPr>
          <p:nvPr>
            <p:ph type="body" idx="1"/>
          </p:nvPr>
        </p:nvSpPr>
        <p:spPr>
          <a:xfrm>
            <a:off x="1511300" y="2590800"/>
            <a:ext cx="13233400" cy="5359400"/>
          </a:xfrm>
          <a:prstGeom prst="rect">
            <a:avLst/>
          </a:prstGeom>
        </p:spPr>
        <p:txBody>
          <a:bodyPr lIns="50800" tIns="50800" rIns="50800" bIns="50800" anchor="ctr"/>
          <a:lstStyle>
            <a:lvl1pPr marL="1104900" marR="0" indent="-787400" defTabSz="546100">
              <a:spcBef>
                <a:spcPts val="2300"/>
              </a:spcBef>
              <a:buClrTx/>
              <a:buSzPct val="171000"/>
              <a:buFontTx/>
              <a:defRPr sz="3800">
                <a:solidFill>
                  <a:srgbClr val="FFFFFF"/>
                </a:solidFill>
                <a:uFillTx/>
                <a:latin typeface="+mn-lt"/>
                <a:ea typeface="+mn-ea"/>
                <a:cs typeface="+mn-cs"/>
                <a:sym typeface="Gill Sans"/>
              </a:defRPr>
            </a:lvl1pPr>
            <a:lvl2pPr marL="1549400" marR="0" indent="-787400" defTabSz="546100">
              <a:spcBef>
                <a:spcPts val="2300"/>
              </a:spcBef>
              <a:buClrTx/>
              <a:buSzPct val="171000"/>
              <a:buFontTx/>
              <a:defRPr sz="3800">
                <a:solidFill>
                  <a:srgbClr val="FFFFFF"/>
                </a:solidFill>
                <a:uFillTx/>
                <a:latin typeface="+mn-lt"/>
                <a:ea typeface="+mn-ea"/>
                <a:cs typeface="+mn-cs"/>
                <a:sym typeface="Gill Sans"/>
              </a:defRPr>
            </a:lvl2pPr>
            <a:lvl3pPr marL="1993900" marR="0" indent="-787400" defTabSz="546100">
              <a:spcBef>
                <a:spcPts val="2300"/>
              </a:spcBef>
              <a:buClrTx/>
              <a:buSzPct val="171000"/>
              <a:buFontTx/>
              <a:defRPr sz="3800">
                <a:solidFill>
                  <a:srgbClr val="FFFFFF"/>
                </a:solidFill>
                <a:uFillTx/>
                <a:latin typeface="+mn-lt"/>
                <a:ea typeface="+mn-ea"/>
                <a:cs typeface="+mn-cs"/>
                <a:sym typeface="Gill Sans"/>
              </a:defRPr>
            </a:lvl3pPr>
            <a:lvl4pPr marL="2438400" marR="0" indent="-787400" defTabSz="546100">
              <a:spcBef>
                <a:spcPts val="2300"/>
              </a:spcBef>
              <a:buClrTx/>
              <a:buSzPct val="171000"/>
              <a:buFontTx/>
              <a:defRPr sz="3800">
                <a:solidFill>
                  <a:srgbClr val="FFFFFF"/>
                </a:solidFill>
                <a:uFillTx/>
                <a:latin typeface="+mn-lt"/>
                <a:ea typeface="+mn-ea"/>
                <a:cs typeface="+mn-cs"/>
                <a:sym typeface="Gill Sans"/>
              </a:defRPr>
            </a:lvl4pPr>
            <a:lvl5pPr marL="2882900" marR="0" indent="-787400" defTabSz="546100">
              <a:spcBef>
                <a:spcPts val="2300"/>
              </a:spcBef>
              <a:buClrTx/>
              <a:buSzPct val="171000"/>
              <a:buFontTx/>
              <a:defRPr sz="3800">
                <a:solidFill>
                  <a:srgbClr val="FFFFFF"/>
                </a:solidFill>
                <a:uFillTx/>
                <a:latin typeface="+mn-lt"/>
                <a:ea typeface="+mn-ea"/>
                <a:cs typeface="+mn-cs"/>
                <a:sym typeface="Gill Sans"/>
              </a:defRPr>
            </a:lvl5p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copy 1">
    <p:bg>
      <p:bgPr>
        <a:solidFill>
          <a:srgbClr val="000000"/>
        </a:solidFill>
        <a:effectLst/>
      </p:bgPr>
    </p:bg>
    <p:spTree>
      <p:nvGrpSpPr>
        <p:cNvPr id="1" name=""/>
        <p:cNvGrpSpPr/>
        <p:nvPr/>
      </p:nvGrpSpPr>
      <p:grpSpPr>
        <a:xfrm>
          <a:off x="0" y="0"/>
          <a:ext cx="0" cy="0"/>
          <a:chOff x="0" y="0"/>
          <a:chExt cx="0" cy="0"/>
        </a:xfrm>
      </p:grpSpPr>
      <p:sp>
        <p:nvSpPr>
          <p:cNvPr id="56" name="Shape 56"/>
          <p:cNvSpPr>
            <a:spLocks noGrp="1"/>
          </p:cNvSpPr>
          <p:nvPr>
            <p:ph type="title"/>
          </p:nvPr>
        </p:nvSpPr>
        <p:spPr>
          <a:xfrm>
            <a:off x="1511300" y="241300"/>
            <a:ext cx="13233400" cy="2286000"/>
          </a:xfrm>
          <a:prstGeom prst="rect">
            <a:avLst/>
          </a:prstGeom>
        </p:spPr>
        <p:txBody>
          <a:bodyPr/>
          <a:lstStyle>
            <a:lvl1pPr marL="0" marR="0" defTabSz="546100">
              <a:defRPr sz="7800">
                <a:solidFill>
                  <a:srgbClr val="FFFFFF"/>
                </a:solidFill>
                <a:uFillTx/>
                <a:latin typeface="+mn-lt"/>
                <a:ea typeface="+mn-ea"/>
                <a:cs typeface="+mn-cs"/>
                <a:sym typeface="Gill Sans"/>
              </a:defRPr>
            </a:lvl1pPr>
          </a:lstStyle>
          <a:p>
            <a:pPr lvl="0">
              <a:defRPr sz="1800">
                <a:solidFill>
                  <a:srgbClr val="000000"/>
                </a:solidFill>
              </a:defRPr>
            </a:pPr>
            <a:r>
              <a:rPr sz="7800">
                <a:solidFill>
                  <a:srgbClr val="FFFFFF"/>
                </a:solidFill>
              </a:rPr>
              <a:t>Title Text</a:t>
            </a:r>
          </a:p>
        </p:txBody>
      </p:sp>
      <p:sp>
        <p:nvSpPr>
          <p:cNvPr id="57" name="Shape 57"/>
          <p:cNvSpPr>
            <a:spLocks noGrp="1"/>
          </p:cNvSpPr>
          <p:nvPr>
            <p:ph type="body" idx="1"/>
          </p:nvPr>
        </p:nvSpPr>
        <p:spPr>
          <a:xfrm>
            <a:off x="1511300" y="2590800"/>
            <a:ext cx="13233400" cy="5359400"/>
          </a:xfrm>
          <a:prstGeom prst="rect">
            <a:avLst/>
          </a:prstGeom>
        </p:spPr>
        <p:txBody>
          <a:bodyPr lIns="50800" tIns="50800" rIns="50800" bIns="50800" anchor="ctr"/>
          <a:lstStyle>
            <a:lvl1pPr marL="1104900" marR="0" indent="-787400" defTabSz="546100">
              <a:spcBef>
                <a:spcPts val="2300"/>
              </a:spcBef>
              <a:buClrTx/>
              <a:buSzPct val="171000"/>
              <a:buFontTx/>
              <a:defRPr sz="3800">
                <a:solidFill>
                  <a:srgbClr val="FFFFFF"/>
                </a:solidFill>
                <a:uFillTx/>
                <a:latin typeface="+mn-lt"/>
                <a:ea typeface="+mn-ea"/>
                <a:cs typeface="+mn-cs"/>
                <a:sym typeface="Gill Sans"/>
              </a:defRPr>
            </a:lvl1pPr>
            <a:lvl2pPr marL="1549400" marR="0" indent="-787400" defTabSz="546100">
              <a:spcBef>
                <a:spcPts val="2300"/>
              </a:spcBef>
              <a:buClrTx/>
              <a:buSzPct val="171000"/>
              <a:buFontTx/>
              <a:defRPr sz="3800">
                <a:solidFill>
                  <a:srgbClr val="FFFFFF"/>
                </a:solidFill>
                <a:uFillTx/>
                <a:latin typeface="+mn-lt"/>
                <a:ea typeface="+mn-ea"/>
                <a:cs typeface="+mn-cs"/>
                <a:sym typeface="Gill Sans"/>
              </a:defRPr>
            </a:lvl2pPr>
            <a:lvl3pPr marL="1993900" marR="0" indent="-787400" defTabSz="546100">
              <a:spcBef>
                <a:spcPts val="2300"/>
              </a:spcBef>
              <a:buClrTx/>
              <a:buSzPct val="171000"/>
              <a:buFontTx/>
              <a:defRPr sz="3800">
                <a:solidFill>
                  <a:srgbClr val="FFFFFF"/>
                </a:solidFill>
                <a:uFillTx/>
                <a:latin typeface="+mn-lt"/>
                <a:ea typeface="+mn-ea"/>
                <a:cs typeface="+mn-cs"/>
                <a:sym typeface="Gill Sans"/>
              </a:defRPr>
            </a:lvl3pPr>
            <a:lvl4pPr marL="2438400" marR="0" indent="-787400" defTabSz="546100">
              <a:spcBef>
                <a:spcPts val="2300"/>
              </a:spcBef>
              <a:buClrTx/>
              <a:buSzPct val="171000"/>
              <a:buFontTx/>
              <a:defRPr sz="3800">
                <a:solidFill>
                  <a:srgbClr val="FFFFFF"/>
                </a:solidFill>
                <a:uFillTx/>
                <a:latin typeface="+mn-lt"/>
                <a:ea typeface="+mn-ea"/>
                <a:cs typeface="+mn-cs"/>
                <a:sym typeface="Gill Sans"/>
              </a:defRPr>
            </a:lvl4pPr>
            <a:lvl5pPr marL="2882900" marR="0" indent="-787400" defTabSz="546100">
              <a:spcBef>
                <a:spcPts val="2300"/>
              </a:spcBef>
              <a:buClrTx/>
              <a:buSzPct val="171000"/>
              <a:buFontTx/>
              <a:defRPr sz="3800">
                <a:solidFill>
                  <a:srgbClr val="FFFFFF"/>
                </a:solidFill>
                <a:uFillTx/>
                <a:latin typeface="+mn-lt"/>
                <a:ea typeface="+mn-ea"/>
                <a:cs typeface="+mn-cs"/>
                <a:sym typeface="Gill Sans"/>
              </a:defRPr>
            </a:lvl5p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9" name="Shape 9"/>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10" name="Shape 10"/>
          <p:cNvSpPr>
            <a:spLocks noGrp="1"/>
          </p:cNvSpPr>
          <p:nvPr>
            <p:ph type="body" idx="1"/>
          </p:nvPr>
        </p:nvSpPr>
        <p:spPr>
          <a:xfrm>
            <a:off x="1155700" y="2603500"/>
            <a:ext cx="13931900" cy="5702300"/>
          </a:xfrm>
          <a:prstGeom prst="rect">
            <a:avLst/>
          </a:prstGeom>
        </p:spPr>
        <p:txBody>
          <a:bodyPr lIns="38100" tIns="38100" rIns="38100" bIns="38100" anchor="ctr"/>
          <a:lstStyle>
            <a:lvl1pPr marL="749300" marR="0" indent="-533400" defTabSz="546100">
              <a:spcBef>
                <a:spcPts val="3500"/>
              </a:spcBef>
              <a:buClrTx/>
              <a:buSzPct val="171000"/>
              <a:buFontTx/>
              <a:defRPr sz="3600">
                <a:solidFill>
                  <a:srgbClr val="FFFFFF"/>
                </a:solidFill>
                <a:uFillTx/>
                <a:latin typeface="+mn-lt"/>
                <a:ea typeface="+mn-ea"/>
                <a:cs typeface="+mn-cs"/>
                <a:sym typeface="Gill Sans"/>
              </a:defRPr>
            </a:lvl1pPr>
            <a:lvl2pPr marL="1041400" marR="0" indent="-533400" defTabSz="546100">
              <a:spcBef>
                <a:spcPts val="3500"/>
              </a:spcBef>
              <a:buClrTx/>
              <a:buSzPct val="171000"/>
              <a:buFontTx/>
              <a:defRPr sz="3600">
                <a:solidFill>
                  <a:srgbClr val="FFFFFF"/>
                </a:solidFill>
                <a:uFillTx/>
                <a:latin typeface="+mn-lt"/>
                <a:ea typeface="+mn-ea"/>
                <a:cs typeface="+mn-cs"/>
                <a:sym typeface="Gill Sans"/>
              </a:defRPr>
            </a:lvl2pPr>
            <a:lvl3pPr marL="1333500" marR="0" indent="-533400" defTabSz="546100">
              <a:spcBef>
                <a:spcPts val="3500"/>
              </a:spcBef>
              <a:buClrTx/>
              <a:buSzPct val="171000"/>
              <a:buFontTx/>
              <a:defRPr sz="3600">
                <a:solidFill>
                  <a:srgbClr val="FFFFFF"/>
                </a:solidFill>
                <a:uFillTx/>
                <a:latin typeface="+mn-lt"/>
                <a:ea typeface="+mn-ea"/>
                <a:cs typeface="+mn-cs"/>
                <a:sym typeface="Gill Sans"/>
              </a:defRPr>
            </a:lvl3pPr>
            <a:lvl4pPr marL="1638300" marR="0" indent="-533400" defTabSz="546100">
              <a:spcBef>
                <a:spcPts val="3500"/>
              </a:spcBef>
              <a:buClrTx/>
              <a:buSzPct val="171000"/>
              <a:buFontTx/>
              <a:defRPr sz="3600">
                <a:solidFill>
                  <a:srgbClr val="FFFFFF"/>
                </a:solidFill>
                <a:uFillTx/>
                <a:latin typeface="+mn-lt"/>
                <a:ea typeface="+mn-ea"/>
                <a:cs typeface="+mn-cs"/>
                <a:sym typeface="Gill Sans"/>
              </a:defRPr>
            </a:lvl4pPr>
            <a:lvl5pPr marL="1930400" marR="0" indent="-533400" defTabSz="546100">
              <a:spcBef>
                <a:spcPts val="3500"/>
              </a:spcBef>
              <a:buClrTx/>
              <a:buSzPct val="171000"/>
              <a:buFontTx/>
              <a:defRPr sz="3600">
                <a:solidFill>
                  <a:srgbClr val="FFFFFF"/>
                </a:solidFill>
                <a:uFillTx/>
                <a:latin typeface="+mn-lt"/>
                <a:ea typeface="+mn-ea"/>
                <a:cs typeface="+mn-cs"/>
                <a:sym typeface="Gill Sans"/>
              </a:defRPr>
            </a:lvl5p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copy 2">
    <p:bg>
      <p:bgPr>
        <a:solidFill>
          <a:srgbClr val="000000"/>
        </a:solidFill>
        <a:effectLst/>
      </p:bgPr>
    </p:bg>
    <p:spTree>
      <p:nvGrpSpPr>
        <p:cNvPr id="1" name=""/>
        <p:cNvGrpSpPr/>
        <p:nvPr/>
      </p:nvGrpSpPr>
      <p:grpSpPr>
        <a:xfrm>
          <a:off x="0" y="0"/>
          <a:ext cx="0" cy="0"/>
          <a:chOff x="0" y="0"/>
          <a:chExt cx="0" cy="0"/>
        </a:xfrm>
      </p:grpSpPr>
      <p:sp>
        <p:nvSpPr>
          <p:cNvPr id="59" name="Shape 59"/>
          <p:cNvSpPr>
            <a:spLocks noGrp="1"/>
          </p:cNvSpPr>
          <p:nvPr>
            <p:ph type="title"/>
          </p:nvPr>
        </p:nvSpPr>
        <p:spPr>
          <a:xfrm>
            <a:off x="1511300" y="241300"/>
            <a:ext cx="13233400" cy="2286000"/>
          </a:xfrm>
          <a:prstGeom prst="rect">
            <a:avLst/>
          </a:prstGeom>
        </p:spPr>
        <p:txBody>
          <a:bodyPr/>
          <a:lstStyle>
            <a:lvl1pPr marL="0" marR="0" defTabSz="546100">
              <a:defRPr sz="7800">
                <a:solidFill>
                  <a:srgbClr val="FFFFFF"/>
                </a:solidFill>
                <a:uFillTx/>
                <a:latin typeface="+mn-lt"/>
                <a:ea typeface="+mn-ea"/>
                <a:cs typeface="+mn-cs"/>
                <a:sym typeface="Gill Sans"/>
              </a:defRPr>
            </a:lvl1pPr>
          </a:lstStyle>
          <a:p>
            <a:pPr lvl="0">
              <a:defRPr sz="1800">
                <a:solidFill>
                  <a:srgbClr val="000000"/>
                </a:solidFill>
              </a:defRPr>
            </a:pPr>
            <a:r>
              <a:rPr sz="7800">
                <a:solidFill>
                  <a:srgbClr val="FFFFFF"/>
                </a:solidFill>
              </a:rPr>
              <a:t>Title Text</a:t>
            </a:r>
          </a:p>
        </p:txBody>
      </p:sp>
      <p:sp>
        <p:nvSpPr>
          <p:cNvPr id="60" name="Shape 60"/>
          <p:cNvSpPr>
            <a:spLocks noGrp="1"/>
          </p:cNvSpPr>
          <p:nvPr>
            <p:ph type="body" idx="1"/>
          </p:nvPr>
        </p:nvSpPr>
        <p:spPr>
          <a:xfrm>
            <a:off x="1511300" y="2590800"/>
            <a:ext cx="13233400" cy="5359400"/>
          </a:xfrm>
          <a:prstGeom prst="rect">
            <a:avLst/>
          </a:prstGeom>
        </p:spPr>
        <p:txBody>
          <a:bodyPr lIns="50800" tIns="50800" rIns="50800" bIns="50800" anchor="ctr"/>
          <a:lstStyle>
            <a:lvl1pPr marL="1104900" marR="0" indent="-787400" defTabSz="546100">
              <a:spcBef>
                <a:spcPts val="2300"/>
              </a:spcBef>
              <a:buClrTx/>
              <a:buSzPct val="171000"/>
              <a:buFontTx/>
              <a:defRPr sz="3800">
                <a:solidFill>
                  <a:srgbClr val="FFFFFF"/>
                </a:solidFill>
                <a:uFillTx/>
                <a:latin typeface="+mn-lt"/>
                <a:ea typeface="+mn-ea"/>
                <a:cs typeface="+mn-cs"/>
                <a:sym typeface="Gill Sans"/>
              </a:defRPr>
            </a:lvl1pPr>
            <a:lvl2pPr marL="1549400" marR="0" indent="-787400" defTabSz="546100">
              <a:spcBef>
                <a:spcPts val="2300"/>
              </a:spcBef>
              <a:buClrTx/>
              <a:buSzPct val="171000"/>
              <a:buFontTx/>
              <a:defRPr sz="3800">
                <a:solidFill>
                  <a:srgbClr val="FFFFFF"/>
                </a:solidFill>
                <a:uFillTx/>
                <a:latin typeface="+mn-lt"/>
                <a:ea typeface="+mn-ea"/>
                <a:cs typeface="+mn-cs"/>
                <a:sym typeface="Gill Sans"/>
              </a:defRPr>
            </a:lvl2pPr>
            <a:lvl3pPr marL="1993900" marR="0" indent="-787400" defTabSz="546100">
              <a:spcBef>
                <a:spcPts val="2300"/>
              </a:spcBef>
              <a:buClrTx/>
              <a:buSzPct val="171000"/>
              <a:buFontTx/>
              <a:defRPr sz="3800">
                <a:solidFill>
                  <a:srgbClr val="FFFFFF"/>
                </a:solidFill>
                <a:uFillTx/>
                <a:latin typeface="+mn-lt"/>
                <a:ea typeface="+mn-ea"/>
                <a:cs typeface="+mn-cs"/>
                <a:sym typeface="Gill Sans"/>
              </a:defRPr>
            </a:lvl3pPr>
            <a:lvl4pPr marL="2438400" marR="0" indent="-787400" defTabSz="546100">
              <a:spcBef>
                <a:spcPts val="2300"/>
              </a:spcBef>
              <a:buClrTx/>
              <a:buSzPct val="171000"/>
              <a:buFontTx/>
              <a:defRPr sz="3800">
                <a:solidFill>
                  <a:srgbClr val="FFFFFF"/>
                </a:solidFill>
                <a:uFillTx/>
                <a:latin typeface="+mn-lt"/>
                <a:ea typeface="+mn-ea"/>
                <a:cs typeface="+mn-cs"/>
                <a:sym typeface="Gill Sans"/>
              </a:defRPr>
            </a:lvl4pPr>
            <a:lvl5pPr marL="2882900" marR="0" indent="-787400" defTabSz="546100">
              <a:spcBef>
                <a:spcPts val="2300"/>
              </a:spcBef>
              <a:buClrTx/>
              <a:buSzPct val="171000"/>
              <a:buFontTx/>
              <a:defRPr sz="3800">
                <a:solidFill>
                  <a:srgbClr val="FFFFFF"/>
                </a:solidFill>
                <a:uFillTx/>
                <a:latin typeface="+mn-lt"/>
                <a:ea typeface="+mn-ea"/>
                <a:cs typeface="+mn-cs"/>
                <a:sym typeface="Gill Sans"/>
              </a:defRPr>
            </a:lvl5p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copy 3">
    <p:bg>
      <p:bgPr>
        <a:solidFill>
          <a:srgbClr val="000000"/>
        </a:solidFill>
        <a:effectLst/>
      </p:bgPr>
    </p:bg>
    <p:spTree>
      <p:nvGrpSpPr>
        <p:cNvPr id="1" name=""/>
        <p:cNvGrpSpPr/>
        <p:nvPr/>
      </p:nvGrpSpPr>
      <p:grpSpPr>
        <a:xfrm>
          <a:off x="0" y="0"/>
          <a:ext cx="0" cy="0"/>
          <a:chOff x="0" y="0"/>
          <a:chExt cx="0" cy="0"/>
        </a:xfrm>
      </p:grpSpPr>
      <p:sp>
        <p:nvSpPr>
          <p:cNvPr id="62" name="Shape 62"/>
          <p:cNvSpPr>
            <a:spLocks noGrp="1"/>
          </p:cNvSpPr>
          <p:nvPr>
            <p:ph type="title"/>
          </p:nvPr>
        </p:nvSpPr>
        <p:spPr>
          <a:xfrm>
            <a:off x="1511300" y="241300"/>
            <a:ext cx="13233400" cy="2286000"/>
          </a:xfrm>
          <a:prstGeom prst="rect">
            <a:avLst/>
          </a:prstGeom>
        </p:spPr>
        <p:txBody>
          <a:bodyPr/>
          <a:lstStyle>
            <a:lvl1pPr marL="0" marR="0" defTabSz="546100">
              <a:defRPr sz="7800">
                <a:solidFill>
                  <a:srgbClr val="FFFFFF"/>
                </a:solidFill>
                <a:uFillTx/>
                <a:latin typeface="+mn-lt"/>
                <a:ea typeface="+mn-ea"/>
                <a:cs typeface="+mn-cs"/>
                <a:sym typeface="Gill Sans"/>
              </a:defRPr>
            </a:lvl1pPr>
          </a:lstStyle>
          <a:p>
            <a:pPr lvl="0">
              <a:defRPr sz="1800">
                <a:solidFill>
                  <a:srgbClr val="000000"/>
                </a:solidFill>
              </a:defRPr>
            </a:pPr>
            <a:r>
              <a:rPr sz="7800">
                <a:solidFill>
                  <a:srgbClr val="FFFFFF"/>
                </a:solidFill>
              </a:rPr>
              <a:t>Title Text</a:t>
            </a:r>
          </a:p>
        </p:txBody>
      </p:sp>
      <p:sp>
        <p:nvSpPr>
          <p:cNvPr id="63" name="Shape 63"/>
          <p:cNvSpPr>
            <a:spLocks noGrp="1"/>
          </p:cNvSpPr>
          <p:nvPr>
            <p:ph type="body" idx="1"/>
          </p:nvPr>
        </p:nvSpPr>
        <p:spPr>
          <a:xfrm>
            <a:off x="1511300" y="2590800"/>
            <a:ext cx="13233400" cy="5359400"/>
          </a:xfrm>
          <a:prstGeom prst="rect">
            <a:avLst/>
          </a:prstGeom>
        </p:spPr>
        <p:txBody>
          <a:bodyPr lIns="50800" tIns="50800" rIns="50800" bIns="50800" anchor="ctr"/>
          <a:lstStyle>
            <a:lvl1pPr marL="1104900" marR="0" indent="-787400" defTabSz="546100">
              <a:spcBef>
                <a:spcPts val="2300"/>
              </a:spcBef>
              <a:buClrTx/>
              <a:buSzPct val="171000"/>
              <a:buFontTx/>
              <a:defRPr sz="3800">
                <a:solidFill>
                  <a:srgbClr val="FFFFFF"/>
                </a:solidFill>
                <a:uFillTx/>
                <a:latin typeface="+mn-lt"/>
                <a:ea typeface="+mn-ea"/>
                <a:cs typeface="+mn-cs"/>
                <a:sym typeface="Gill Sans"/>
              </a:defRPr>
            </a:lvl1pPr>
            <a:lvl2pPr marL="1549400" marR="0" indent="-787400" defTabSz="546100">
              <a:spcBef>
                <a:spcPts val="2300"/>
              </a:spcBef>
              <a:buClrTx/>
              <a:buSzPct val="171000"/>
              <a:buFontTx/>
              <a:defRPr sz="3800">
                <a:solidFill>
                  <a:srgbClr val="FFFFFF"/>
                </a:solidFill>
                <a:uFillTx/>
                <a:latin typeface="+mn-lt"/>
                <a:ea typeface="+mn-ea"/>
                <a:cs typeface="+mn-cs"/>
                <a:sym typeface="Gill Sans"/>
              </a:defRPr>
            </a:lvl2pPr>
            <a:lvl3pPr marL="1993900" marR="0" indent="-787400" defTabSz="546100">
              <a:spcBef>
                <a:spcPts val="2300"/>
              </a:spcBef>
              <a:buClrTx/>
              <a:buSzPct val="171000"/>
              <a:buFontTx/>
              <a:defRPr sz="3800">
                <a:solidFill>
                  <a:srgbClr val="FFFFFF"/>
                </a:solidFill>
                <a:uFillTx/>
                <a:latin typeface="+mn-lt"/>
                <a:ea typeface="+mn-ea"/>
                <a:cs typeface="+mn-cs"/>
                <a:sym typeface="Gill Sans"/>
              </a:defRPr>
            </a:lvl3pPr>
            <a:lvl4pPr marL="2438400" marR="0" indent="-787400" defTabSz="546100">
              <a:spcBef>
                <a:spcPts val="2300"/>
              </a:spcBef>
              <a:buClrTx/>
              <a:buSzPct val="171000"/>
              <a:buFontTx/>
              <a:defRPr sz="3800">
                <a:solidFill>
                  <a:srgbClr val="FFFFFF"/>
                </a:solidFill>
                <a:uFillTx/>
                <a:latin typeface="+mn-lt"/>
                <a:ea typeface="+mn-ea"/>
                <a:cs typeface="+mn-cs"/>
                <a:sym typeface="Gill Sans"/>
              </a:defRPr>
            </a:lvl4pPr>
            <a:lvl5pPr marL="2882900" marR="0" indent="-787400" defTabSz="546100">
              <a:spcBef>
                <a:spcPts val="2300"/>
              </a:spcBef>
              <a:buClrTx/>
              <a:buSzPct val="171000"/>
              <a:buFontTx/>
              <a:defRPr sz="3800">
                <a:solidFill>
                  <a:srgbClr val="FFFFFF"/>
                </a:solidFill>
                <a:uFillTx/>
                <a:latin typeface="+mn-lt"/>
                <a:ea typeface="+mn-ea"/>
                <a:cs typeface="+mn-cs"/>
                <a:sym typeface="Gill Sans"/>
              </a:defRPr>
            </a:lvl5p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00000"/>
        </a:solidFill>
        <a:effectLst/>
      </p:bgPr>
    </p:bg>
    <p:spTree>
      <p:nvGrpSpPr>
        <p:cNvPr id="1" name=""/>
        <p:cNvGrpSpPr/>
        <p:nvPr/>
      </p:nvGrpSpPr>
      <p:grpSpPr>
        <a:xfrm>
          <a:off x="0" y="0"/>
          <a:ext cx="0" cy="0"/>
          <a:chOff x="0" y="0"/>
          <a:chExt cx="0" cy="0"/>
        </a:xfrm>
      </p:grpSpPr>
      <p:sp>
        <p:nvSpPr>
          <p:cNvPr id="65" name="Shape 65"/>
          <p:cNvSpPr>
            <a:spLocks noGrp="1"/>
          </p:cNvSpPr>
          <p:nvPr>
            <p:ph type="title"/>
          </p:nvPr>
        </p:nvSpPr>
        <p:spPr>
          <a:xfrm>
            <a:off x="1155700" y="2781300"/>
            <a:ext cx="13931900" cy="3568700"/>
          </a:xfrm>
          <a:prstGeom prst="rect">
            <a:avLst/>
          </a:prstGeom>
        </p:spPr>
        <p:txBody>
          <a:bodyPr lIns="38100" tIns="38100" rIns="38100" bIns="38100"/>
          <a:lstStyle>
            <a:lvl1pPr marL="0" marR="0" defTabSz="546100">
              <a:defRPr sz="7400">
                <a:solidFill>
                  <a:srgbClr val="FFFFFF"/>
                </a:solidFill>
                <a:uFillTx/>
                <a:latin typeface="+mn-lt"/>
                <a:ea typeface="+mn-ea"/>
                <a:cs typeface="+mn-cs"/>
                <a:sym typeface="Gill Sans"/>
              </a:defRPr>
            </a:lvl1pPr>
          </a:lstStyle>
          <a:p>
            <a:pPr lvl="0">
              <a:defRPr sz="1800">
                <a:solidFill>
                  <a:srgbClr val="000000"/>
                </a:solidFill>
              </a:defRPr>
            </a:pPr>
            <a:r>
              <a:rPr sz="7400">
                <a:solidFill>
                  <a:srgbClr val="FFFFFF"/>
                </a:solidFill>
              </a:rPr>
              <a:t>Title Text</a:t>
            </a: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000000"/>
        </a:solidFill>
        <a:effectLst/>
      </p:bgPr>
    </p:bg>
    <p:spTree>
      <p:nvGrpSpPr>
        <p:cNvPr id="1" name=""/>
        <p:cNvGrpSpPr/>
        <p:nvPr/>
      </p:nvGrpSpPr>
      <p:grpSpPr>
        <a:xfrm>
          <a:off x="0" y="0"/>
          <a:ext cx="0" cy="0"/>
          <a:chOff x="0" y="0"/>
          <a:chExt cx="0" cy="0"/>
        </a:xfrm>
      </p:grpSpPr>
      <p:sp>
        <p:nvSpPr>
          <p:cNvPr id="67" name="Shape 67"/>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400">
                <a:solidFill>
                  <a:srgbClr val="FFFFFF"/>
                </a:solidFill>
                <a:uFillTx/>
                <a:latin typeface="+mn-lt"/>
                <a:ea typeface="+mn-ea"/>
                <a:cs typeface="+mn-cs"/>
                <a:sym typeface="Gill Sans"/>
              </a:defRPr>
            </a:lvl1pPr>
          </a:lstStyle>
          <a:p>
            <a:pPr lvl="0">
              <a:defRPr sz="1800">
                <a:solidFill>
                  <a:srgbClr val="000000"/>
                </a:solidFill>
              </a:defRPr>
            </a:pPr>
            <a:r>
              <a:rPr sz="7400">
                <a:solidFill>
                  <a:srgbClr val="FFFFFF"/>
                </a:solidFill>
              </a:rPr>
              <a:t>Title Text</a:t>
            </a:r>
          </a:p>
        </p:txBody>
      </p:sp>
      <p:sp>
        <p:nvSpPr>
          <p:cNvPr id="68" name="Shape 68"/>
          <p:cNvSpPr>
            <a:spLocks noGrp="1"/>
          </p:cNvSpPr>
          <p:nvPr>
            <p:ph type="body" idx="1"/>
          </p:nvPr>
        </p:nvSpPr>
        <p:spPr>
          <a:xfrm>
            <a:off x="1155700" y="2603500"/>
            <a:ext cx="13931900" cy="5702300"/>
          </a:xfrm>
          <a:prstGeom prst="rect">
            <a:avLst/>
          </a:prstGeom>
        </p:spPr>
        <p:txBody>
          <a:bodyPr lIns="38100" tIns="38100" rIns="38100" bIns="38100" anchor="ctr"/>
          <a:lstStyle>
            <a:lvl1pPr marL="749300" marR="0" indent="-533400" defTabSz="546100">
              <a:spcBef>
                <a:spcPts val="3500"/>
              </a:spcBef>
              <a:buClrTx/>
              <a:buSzPct val="171000"/>
              <a:buFontTx/>
              <a:defRPr sz="3400">
                <a:solidFill>
                  <a:srgbClr val="FFFFFF"/>
                </a:solidFill>
                <a:uFillTx/>
                <a:latin typeface="+mn-lt"/>
                <a:ea typeface="+mn-ea"/>
                <a:cs typeface="+mn-cs"/>
                <a:sym typeface="Gill Sans"/>
              </a:defRPr>
            </a:lvl1pPr>
            <a:lvl2pPr marL="1041400" marR="0" indent="-533400" defTabSz="546100">
              <a:spcBef>
                <a:spcPts val="3500"/>
              </a:spcBef>
              <a:buClrTx/>
              <a:buSzPct val="171000"/>
              <a:buFontTx/>
              <a:defRPr sz="3400">
                <a:solidFill>
                  <a:srgbClr val="FFFFFF"/>
                </a:solidFill>
                <a:uFillTx/>
                <a:latin typeface="+mn-lt"/>
                <a:ea typeface="+mn-ea"/>
                <a:cs typeface="+mn-cs"/>
                <a:sym typeface="Gill Sans"/>
              </a:defRPr>
            </a:lvl2pPr>
            <a:lvl3pPr marL="1333500" marR="0" indent="-533400" defTabSz="546100">
              <a:spcBef>
                <a:spcPts val="3500"/>
              </a:spcBef>
              <a:buClrTx/>
              <a:buSzPct val="171000"/>
              <a:buFontTx/>
              <a:defRPr sz="3400">
                <a:solidFill>
                  <a:srgbClr val="FFFFFF"/>
                </a:solidFill>
                <a:uFillTx/>
                <a:latin typeface="+mn-lt"/>
                <a:ea typeface="+mn-ea"/>
                <a:cs typeface="+mn-cs"/>
                <a:sym typeface="Gill Sans"/>
              </a:defRPr>
            </a:lvl3pPr>
            <a:lvl4pPr marL="1638300" marR="0" indent="-533400" defTabSz="546100">
              <a:spcBef>
                <a:spcPts val="3500"/>
              </a:spcBef>
              <a:buClrTx/>
              <a:buSzPct val="171000"/>
              <a:buFontTx/>
              <a:defRPr sz="3400">
                <a:solidFill>
                  <a:srgbClr val="FFFFFF"/>
                </a:solidFill>
                <a:uFillTx/>
                <a:latin typeface="+mn-lt"/>
                <a:ea typeface="+mn-ea"/>
                <a:cs typeface="+mn-cs"/>
                <a:sym typeface="Gill Sans"/>
              </a:defRPr>
            </a:lvl4pPr>
            <a:lvl5pPr marL="1930400" marR="0" indent="-533400" defTabSz="546100">
              <a:spcBef>
                <a:spcPts val="3500"/>
              </a:spcBef>
              <a:buClrTx/>
              <a:buSzPct val="171000"/>
              <a:buFontTx/>
              <a:defRPr sz="3400">
                <a:solidFill>
                  <a:srgbClr val="FFFFFF"/>
                </a:solidFill>
                <a:uFillTx/>
                <a:latin typeface="+mn-lt"/>
                <a:ea typeface="+mn-ea"/>
                <a:cs typeface="+mn-cs"/>
                <a:sym typeface="Gill Sans"/>
              </a:defRPr>
            </a:lvl5pPr>
          </a:lstStyle>
          <a:p>
            <a:pPr lvl="0">
              <a:defRPr sz="1800">
                <a:solidFill>
                  <a:srgbClr val="000000"/>
                </a:solidFill>
              </a:defRPr>
            </a:pPr>
            <a:r>
              <a:rPr sz="3400">
                <a:solidFill>
                  <a:srgbClr val="FFFFFF"/>
                </a:solidFill>
              </a:rPr>
              <a:t>Body Level One</a:t>
            </a:r>
          </a:p>
          <a:p>
            <a:pPr lvl="1">
              <a:defRPr sz="1800">
                <a:solidFill>
                  <a:srgbClr val="000000"/>
                </a:solidFill>
              </a:defRPr>
            </a:pPr>
            <a:r>
              <a:rPr sz="3400">
                <a:solidFill>
                  <a:srgbClr val="FFFFFF"/>
                </a:solidFill>
              </a:rPr>
              <a:t>Body Level Two</a:t>
            </a:r>
          </a:p>
          <a:p>
            <a:pPr lvl="2">
              <a:defRPr sz="1800">
                <a:solidFill>
                  <a:srgbClr val="000000"/>
                </a:solidFill>
              </a:defRPr>
            </a:pPr>
            <a:r>
              <a:rPr sz="3400">
                <a:solidFill>
                  <a:srgbClr val="FFFFFF"/>
                </a:solidFill>
              </a:rPr>
              <a:t>Body Level Three</a:t>
            </a:r>
          </a:p>
          <a:p>
            <a:pPr lvl="3">
              <a:defRPr sz="1800">
                <a:solidFill>
                  <a:srgbClr val="000000"/>
                </a:solidFill>
              </a:defRPr>
            </a:pPr>
            <a:r>
              <a:rPr sz="3400">
                <a:solidFill>
                  <a:srgbClr val="FFFFFF"/>
                </a:solidFill>
              </a:rPr>
              <a:t>Body Level Four</a:t>
            </a:r>
          </a:p>
          <a:p>
            <a:pPr lvl="4">
              <a:defRPr sz="1800">
                <a:solidFill>
                  <a:srgbClr val="000000"/>
                </a:solidFill>
              </a:defRPr>
            </a:pPr>
            <a:r>
              <a:rPr sz="3400">
                <a:solidFill>
                  <a:srgbClr val="FFFFFF"/>
                </a:solidFill>
              </a:rPr>
              <a:t>Body Level Five</a:t>
            </a: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Subtitle copy">
    <p:bg>
      <p:bgPr>
        <a:solidFill>
          <a:srgbClr val="000000"/>
        </a:solidFill>
        <a:effectLst/>
      </p:bgPr>
    </p:bg>
    <p:spTree>
      <p:nvGrpSpPr>
        <p:cNvPr id="1" name=""/>
        <p:cNvGrpSpPr/>
        <p:nvPr/>
      </p:nvGrpSpPr>
      <p:grpSpPr>
        <a:xfrm>
          <a:off x="0" y="0"/>
          <a:ext cx="0" cy="0"/>
          <a:chOff x="0" y="0"/>
          <a:chExt cx="0" cy="0"/>
        </a:xfrm>
      </p:grpSpPr>
      <p:sp>
        <p:nvSpPr>
          <p:cNvPr id="70" name="Shape 70"/>
          <p:cNvSpPr>
            <a:spLocks noGrp="1"/>
          </p:cNvSpPr>
          <p:nvPr>
            <p:ph type="title"/>
          </p:nvPr>
        </p:nvSpPr>
        <p:spPr>
          <a:xfrm>
            <a:off x="1511300" y="1536700"/>
            <a:ext cx="13233400" cy="3086100"/>
          </a:xfrm>
          <a:prstGeom prst="rect">
            <a:avLst/>
          </a:prstGeom>
        </p:spPr>
        <p:txBody>
          <a:bodyPr lIns="0" tIns="0" rIns="0" bIns="0" anchor="b"/>
          <a:lstStyle>
            <a:lvl1pPr marL="0" marR="0" defTabSz="546100">
              <a:defRPr sz="7800">
                <a:solidFill>
                  <a:srgbClr val="FFFFFF"/>
                </a:solidFill>
                <a:uFillTx/>
                <a:latin typeface="+mn-lt"/>
                <a:ea typeface="+mn-ea"/>
                <a:cs typeface="+mn-cs"/>
                <a:sym typeface="Gill Sans"/>
              </a:defRPr>
            </a:lvl1pPr>
          </a:lstStyle>
          <a:p>
            <a:pPr lvl="0">
              <a:defRPr sz="1800">
                <a:solidFill>
                  <a:srgbClr val="000000"/>
                </a:solidFill>
              </a:defRPr>
            </a:pPr>
            <a:r>
              <a:rPr sz="7800">
                <a:solidFill>
                  <a:srgbClr val="FFFFFF"/>
                </a:solidFill>
              </a:rPr>
              <a:t>Title Text</a:t>
            </a:r>
          </a:p>
        </p:txBody>
      </p:sp>
      <p:sp>
        <p:nvSpPr>
          <p:cNvPr id="71" name="Shape 71"/>
          <p:cNvSpPr>
            <a:spLocks noGrp="1"/>
          </p:cNvSpPr>
          <p:nvPr>
            <p:ph type="body" idx="1"/>
          </p:nvPr>
        </p:nvSpPr>
        <p:spPr>
          <a:xfrm>
            <a:off x="1511300" y="4711700"/>
            <a:ext cx="13233400" cy="1066800"/>
          </a:xfrm>
          <a:prstGeom prst="rect">
            <a:avLst/>
          </a:prstGeom>
        </p:spPr>
        <p:txBody>
          <a:bodyPr/>
          <a:lstStyle>
            <a:lvl1pPr marL="0" marR="0" indent="0" algn="ctr" defTabSz="546100">
              <a:spcBef>
                <a:spcPts val="0"/>
              </a:spcBef>
              <a:buClrTx/>
              <a:buSzTx/>
              <a:buFontTx/>
              <a:buNone/>
              <a:defRPr sz="3200">
                <a:solidFill>
                  <a:srgbClr val="FFFFFF"/>
                </a:solidFill>
                <a:uFillTx/>
                <a:latin typeface="+mn-lt"/>
                <a:ea typeface="+mn-ea"/>
                <a:cs typeface="+mn-cs"/>
                <a:sym typeface="Gill Sans"/>
              </a:defRPr>
            </a:lvl1pPr>
            <a:lvl2pPr marL="0" marR="0" indent="0" algn="ctr" defTabSz="546100">
              <a:spcBef>
                <a:spcPts val="0"/>
              </a:spcBef>
              <a:buClrTx/>
              <a:buSzTx/>
              <a:buFontTx/>
              <a:buNone/>
              <a:defRPr sz="3200">
                <a:solidFill>
                  <a:srgbClr val="FFFFFF"/>
                </a:solidFill>
                <a:uFillTx/>
                <a:latin typeface="+mn-lt"/>
                <a:ea typeface="+mn-ea"/>
                <a:cs typeface="+mn-cs"/>
                <a:sym typeface="Gill Sans"/>
              </a:defRPr>
            </a:lvl2pPr>
            <a:lvl3pPr marL="0" marR="0" indent="0" algn="ctr" defTabSz="546100">
              <a:spcBef>
                <a:spcPts val="0"/>
              </a:spcBef>
              <a:buClrTx/>
              <a:buSzTx/>
              <a:buFontTx/>
              <a:buNone/>
              <a:defRPr sz="3200">
                <a:solidFill>
                  <a:srgbClr val="FFFFFF"/>
                </a:solidFill>
                <a:uFillTx/>
                <a:latin typeface="+mn-lt"/>
                <a:ea typeface="+mn-ea"/>
                <a:cs typeface="+mn-cs"/>
                <a:sym typeface="Gill Sans"/>
              </a:defRPr>
            </a:lvl3pPr>
            <a:lvl4pPr marL="0" marR="0" indent="0" algn="ctr" defTabSz="546100">
              <a:spcBef>
                <a:spcPts val="0"/>
              </a:spcBef>
              <a:buClrTx/>
              <a:buSzTx/>
              <a:buFontTx/>
              <a:buNone/>
              <a:defRPr sz="3200">
                <a:solidFill>
                  <a:srgbClr val="FFFFFF"/>
                </a:solidFill>
                <a:uFillTx/>
                <a:latin typeface="+mn-lt"/>
                <a:ea typeface="+mn-ea"/>
                <a:cs typeface="+mn-cs"/>
                <a:sym typeface="Gill Sans"/>
              </a:defRPr>
            </a:lvl4pPr>
            <a:lvl5pPr marL="0" marR="0" indent="0" algn="ctr" defTabSz="546100">
              <a:spcBef>
                <a:spcPts val="0"/>
              </a:spcBef>
              <a:buClrTx/>
              <a:buSzTx/>
              <a:buFontTx/>
              <a:buNone/>
              <a:defRPr sz="3200">
                <a:solidFill>
                  <a:srgbClr val="FFFFFF"/>
                </a:solidFill>
                <a:uFillTx/>
                <a:latin typeface="+mn-lt"/>
                <a:ea typeface="+mn-ea"/>
                <a:cs typeface="+mn-cs"/>
                <a:sym typeface="Gill Sans"/>
              </a:defRPr>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Bullets copy 4">
    <p:bg>
      <p:bgPr>
        <a:solidFill>
          <a:srgbClr val="000000"/>
        </a:solidFill>
        <a:effectLst/>
      </p:bgPr>
    </p:bg>
    <p:spTree>
      <p:nvGrpSpPr>
        <p:cNvPr id="1" name=""/>
        <p:cNvGrpSpPr/>
        <p:nvPr/>
      </p:nvGrpSpPr>
      <p:grpSpPr>
        <a:xfrm>
          <a:off x="0" y="0"/>
          <a:ext cx="0" cy="0"/>
          <a:chOff x="0" y="0"/>
          <a:chExt cx="0" cy="0"/>
        </a:xfrm>
      </p:grpSpPr>
      <p:sp>
        <p:nvSpPr>
          <p:cNvPr id="73" name="Shape 73"/>
          <p:cNvSpPr>
            <a:spLocks noGrp="1"/>
          </p:cNvSpPr>
          <p:nvPr>
            <p:ph type="title"/>
          </p:nvPr>
        </p:nvSpPr>
        <p:spPr>
          <a:xfrm>
            <a:off x="1511300" y="241300"/>
            <a:ext cx="13233400" cy="2286000"/>
          </a:xfrm>
          <a:prstGeom prst="rect">
            <a:avLst/>
          </a:prstGeom>
        </p:spPr>
        <p:txBody>
          <a:bodyPr/>
          <a:lstStyle>
            <a:lvl1pPr marL="0" marR="0" defTabSz="546100">
              <a:defRPr sz="7800">
                <a:solidFill>
                  <a:srgbClr val="FFFFFF"/>
                </a:solidFill>
                <a:uFillTx/>
                <a:latin typeface="+mn-lt"/>
                <a:ea typeface="+mn-ea"/>
                <a:cs typeface="+mn-cs"/>
                <a:sym typeface="Gill Sans"/>
              </a:defRPr>
            </a:lvl1pPr>
          </a:lstStyle>
          <a:p>
            <a:pPr lvl="0">
              <a:defRPr sz="1800">
                <a:solidFill>
                  <a:srgbClr val="000000"/>
                </a:solidFill>
              </a:defRPr>
            </a:pPr>
            <a:r>
              <a:rPr sz="7800">
                <a:solidFill>
                  <a:srgbClr val="FFFFFF"/>
                </a:solidFill>
              </a:rPr>
              <a:t>Title Text</a:t>
            </a:r>
          </a:p>
        </p:txBody>
      </p:sp>
      <p:sp>
        <p:nvSpPr>
          <p:cNvPr id="74" name="Shape 74"/>
          <p:cNvSpPr>
            <a:spLocks noGrp="1"/>
          </p:cNvSpPr>
          <p:nvPr>
            <p:ph type="body" idx="1"/>
          </p:nvPr>
        </p:nvSpPr>
        <p:spPr>
          <a:xfrm>
            <a:off x="1511300" y="2590800"/>
            <a:ext cx="13233400" cy="5359400"/>
          </a:xfrm>
          <a:prstGeom prst="rect">
            <a:avLst/>
          </a:prstGeom>
        </p:spPr>
        <p:txBody>
          <a:bodyPr lIns="50800" tIns="50800" rIns="50800" bIns="50800" anchor="ctr"/>
          <a:lstStyle>
            <a:lvl1pPr marL="1104900" marR="0" indent="-787400" defTabSz="546100">
              <a:spcBef>
                <a:spcPts val="2300"/>
              </a:spcBef>
              <a:buClrTx/>
              <a:buSzPct val="171000"/>
              <a:buFontTx/>
              <a:defRPr sz="3800">
                <a:solidFill>
                  <a:srgbClr val="FFFFFF"/>
                </a:solidFill>
                <a:uFillTx/>
                <a:latin typeface="+mn-lt"/>
                <a:ea typeface="+mn-ea"/>
                <a:cs typeface="+mn-cs"/>
                <a:sym typeface="Gill Sans"/>
              </a:defRPr>
            </a:lvl1pPr>
            <a:lvl2pPr marL="1549400" marR="0" indent="-787400" defTabSz="546100">
              <a:spcBef>
                <a:spcPts val="2300"/>
              </a:spcBef>
              <a:buClrTx/>
              <a:buSzPct val="171000"/>
              <a:buFontTx/>
              <a:defRPr sz="3800">
                <a:solidFill>
                  <a:srgbClr val="FFFFFF"/>
                </a:solidFill>
                <a:uFillTx/>
                <a:latin typeface="+mn-lt"/>
                <a:ea typeface="+mn-ea"/>
                <a:cs typeface="+mn-cs"/>
                <a:sym typeface="Gill Sans"/>
              </a:defRPr>
            </a:lvl2pPr>
            <a:lvl3pPr marL="1993900" marR="0" indent="-787400" defTabSz="546100">
              <a:spcBef>
                <a:spcPts val="2300"/>
              </a:spcBef>
              <a:buClrTx/>
              <a:buSzPct val="171000"/>
              <a:buFontTx/>
              <a:defRPr sz="3800">
                <a:solidFill>
                  <a:srgbClr val="FFFFFF"/>
                </a:solidFill>
                <a:uFillTx/>
                <a:latin typeface="+mn-lt"/>
                <a:ea typeface="+mn-ea"/>
                <a:cs typeface="+mn-cs"/>
                <a:sym typeface="Gill Sans"/>
              </a:defRPr>
            </a:lvl3pPr>
            <a:lvl4pPr marL="2438400" marR="0" indent="-787400" defTabSz="546100">
              <a:spcBef>
                <a:spcPts val="2300"/>
              </a:spcBef>
              <a:buClrTx/>
              <a:buSzPct val="171000"/>
              <a:buFontTx/>
              <a:defRPr sz="3800">
                <a:solidFill>
                  <a:srgbClr val="FFFFFF"/>
                </a:solidFill>
                <a:uFillTx/>
                <a:latin typeface="+mn-lt"/>
                <a:ea typeface="+mn-ea"/>
                <a:cs typeface="+mn-cs"/>
                <a:sym typeface="Gill Sans"/>
              </a:defRPr>
            </a:lvl4pPr>
            <a:lvl5pPr marL="2882900" marR="0" indent="-787400" defTabSz="546100">
              <a:spcBef>
                <a:spcPts val="2300"/>
              </a:spcBef>
              <a:buClrTx/>
              <a:buSzPct val="171000"/>
              <a:buFontTx/>
              <a:defRPr sz="3800">
                <a:solidFill>
                  <a:srgbClr val="FFFFFF"/>
                </a:solidFill>
                <a:uFillTx/>
                <a:latin typeface="+mn-lt"/>
                <a:ea typeface="+mn-ea"/>
                <a:cs typeface="+mn-cs"/>
                <a:sym typeface="Gill Sans"/>
              </a:defRPr>
            </a:lvl5p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copy 1">
    <p:bg>
      <p:bgPr>
        <a:solidFill>
          <a:srgbClr val="000000"/>
        </a:solidFill>
        <a:effectLst/>
      </p:bgPr>
    </p:bg>
    <p:spTree>
      <p:nvGrpSpPr>
        <p:cNvPr id="1" name=""/>
        <p:cNvGrpSpPr/>
        <p:nvPr/>
      </p:nvGrpSpPr>
      <p:grpSpPr>
        <a:xfrm>
          <a:off x="0" y="0"/>
          <a:ext cx="0" cy="0"/>
          <a:chOff x="0" y="0"/>
          <a:chExt cx="0" cy="0"/>
        </a:xfrm>
      </p:grpSpPr>
      <p:sp>
        <p:nvSpPr>
          <p:cNvPr id="76" name="Shape 76"/>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400">
                <a:solidFill>
                  <a:srgbClr val="FFFFFF"/>
                </a:solidFill>
                <a:uFillTx/>
                <a:latin typeface="+mn-lt"/>
                <a:ea typeface="+mn-ea"/>
                <a:cs typeface="+mn-cs"/>
                <a:sym typeface="Gill Sans"/>
              </a:defRPr>
            </a:lvl1pPr>
          </a:lstStyle>
          <a:p>
            <a:pPr lvl="0">
              <a:defRPr sz="1800">
                <a:solidFill>
                  <a:srgbClr val="000000"/>
                </a:solidFill>
              </a:defRPr>
            </a:pPr>
            <a:r>
              <a:rPr sz="7400">
                <a:solidFill>
                  <a:srgbClr val="FFFFFF"/>
                </a:solidFill>
              </a:rPr>
              <a:t>Title Text</a:t>
            </a:r>
          </a:p>
        </p:txBody>
      </p:sp>
      <p:sp>
        <p:nvSpPr>
          <p:cNvPr id="77" name="Shape 77"/>
          <p:cNvSpPr>
            <a:spLocks noGrp="1"/>
          </p:cNvSpPr>
          <p:nvPr>
            <p:ph type="body" idx="1"/>
          </p:nvPr>
        </p:nvSpPr>
        <p:spPr>
          <a:xfrm>
            <a:off x="1155700" y="2603500"/>
            <a:ext cx="13931900" cy="5702300"/>
          </a:xfrm>
          <a:prstGeom prst="rect">
            <a:avLst/>
          </a:prstGeom>
        </p:spPr>
        <p:txBody>
          <a:bodyPr lIns="38100" tIns="38100" rIns="38100" bIns="38100" anchor="ctr"/>
          <a:lstStyle>
            <a:lvl1pPr marL="749300" marR="0" indent="-533400" defTabSz="546100">
              <a:spcBef>
                <a:spcPts val="3500"/>
              </a:spcBef>
              <a:buClrTx/>
              <a:buSzPct val="171000"/>
              <a:buFontTx/>
              <a:defRPr sz="3400">
                <a:solidFill>
                  <a:srgbClr val="FFFFFF"/>
                </a:solidFill>
                <a:uFillTx/>
                <a:latin typeface="+mn-lt"/>
                <a:ea typeface="+mn-ea"/>
                <a:cs typeface="+mn-cs"/>
                <a:sym typeface="Gill Sans"/>
              </a:defRPr>
            </a:lvl1pPr>
            <a:lvl2pPr marL="1041400" marR="0" indent="-533400" defTabSz="546100">
              <a:spcBef>
                <a:spcPts val="3500"/>
              </a:spcBef>
              <a:buClrTx/>
              <a:buSzPct val="171000"/>
              <a:buFontTx/>
              <a:defRPr sz="3400">
                <a:solidFill>
                  <a:srgbClr val="FFFFFF"/>
                </a:solidFill>
                <a:uFillTx/>
                <a:latin typeface="+mn-lt"/>
                <a:ea typeface="+mn-ea"/>
                <a:cs typeface="+mn-cs"/>
                <a:sym typeface="Gill Sans"/>
              </a:defRPr>
            </a:lvl2pPr>
            <a:lvl3pPr marL="1333500" marR="0" indent="-533400" defTabSz="546100">
              <a:spcBef>
                <a:spcPts val="3500"/>
              </a:spcBef>
              <a:buClrTx/>
              <a:buSzPct val="171000"/>
              <a:buFontTx/>
              <a:defRPr sz="3400">
                <a:solidFill>
                  <a:srgbClr val="FFFFFF"/>
                </a:solidFill>
                <a:uFillTx/>
                <a:latin typeface="+mn-lt"/>
                <a:ea typeface="+mn-ea"/>
                <a:cs typeface="+mn-cs"/>
                <a:sym typeface="Gill Sans"/>
              </a:defRPr>
            </a:lvl3pPr>
            <a:lvl4pPr marL="1638300" marR="0" indent="-533400" defTabSz="546100">
              <a:spcBef>
                <a:spcPts val="3500"/>
              </a:spcBef>
              <a:buClrTx/>
              <a:buSzPct val="171000"/>
              <a:buFontTx/>
              <a:defRPr sz="3400">
                <a:solidFill>
                  <a:srgbClr val="FFFFFF"/>
                </a:solidFill>
                <a:uFillTx/>
                <a:latin typeface="+mn-lt"/>
                <a:ea typeface="+mn-ea"/>
                <a:cs typeface="+mn-cs"/>
                <a:sym typeface="Gill Sans"/>
              </a:defRPr>
            </a:lvl4pPr>
            <a:lvl5pPr marL="1930400" marR="0" indent="-533400" defTabSz="546100">
              <a:spcBef>
                <a:spcPts val="3500"/>
              </a:spcBef>
              <a:buClrTx/>
              <a:buSzPct val="171000"/>
              <a:buFontTx/>
              <a:defRPr sz="3400">
                <a:solidFill>
                  <a:srgbClr val="FFFFFF"/>
                </a:solidFill>
                <a:uFillTx/>
                <a:latin typeface="+mn-lt"/>
                <a:ea typeface="+mn-ea"/>
                <a:cs typeface="+mn-cs"/>
                <a:sym typeface="Gill Sans"/>
              </a:defRPr>
            </a:lvl5pPr>
          </a:lstStyle>
          <a:p>
            <a:pPr lvl="0">
              <a:defRPr sz="1800">
                <a:solidFill>
                  <a:srgbClr val="000000"/>
                </a:solidFill>
              </a:defRPr>
            </a:pPr>
            <a:r>
              <a:rPr sz="3400">
                <a:solidFill>
                  <a:srgbClr val="FFFFFF"/>
                </a:solidFill>
              </a:rPr>
              <a:t>Body Level One</a:t>
            </a:r>
          </a:p>
          <a:p>
            <a:pPr lvl="1">
              <a:defRPr sz="1800">
                <a:solidFill>
                  <a:srgbClr val="000000"/>
                </a:solidFill>
              </a:defRPr>
            </a:pPr>
            <a:r>
              <a:rPr sz="3400">
                <a:solidFill>
                  <a:srgbClr val="FFFFFF"/>
                </a:solidFill>
              </a:rPr>
              <a:t>Body Level Two</a:t>
            </a:r>
          </a:p>
          <a:p>
            <a:pPr lvl="2">
              <a:defRPr sz="1800">
                <a:solidFill>
                  <a:srgbClr val="000000"/>
                </a:solidFill>
              </a:defRPr>
            </a:pPr>
            <a:r>
              <a:rPr sz="3400">
                <a:solidFill>
                  <a:srgbClr val="FFFFFF"/>
                </a:solidFill>
              </a:rPr>
              <a:t>Body Level Three</a:t>
            </a:r>
          </a:p>
          <a:p>
            <a:pPr lvl="3">
              <a:defRPr sz="1800">
                <a:solidFill>
                  <a:srgbClr val="000000"/>
                </a:solidFill>
              </a:defRPr>
            </a:pPr>
            <a:r>
              <a:rPr sz="3400">
                <a:solidFill>
                  <a:srgbClr val="FFFFFF"/>
                </a:solidFill>
              </a:rPr>
              <a:t>Body Level Four</a:t>
            </a:r>
          </a:p>
          <a:p>
            <a:pPr lvl="4">
              <a:defRPr sz="1800">
                <a:solidFill>
                  <a:srgbClr val="000000"/>
                </a:solidFill>
              </a:defRPr>
            </a:pPr>
            <a:r>
              <a:rPr sz="3400">
                <a:solidFill>
                  <a:srgbClr val="FFFFFF"/>
                </a:solidFill>
              </a:rPr>
              <a:t>Body Level Five</a:t>
            </a: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Bullets copy 2">
    <p:bg>
      <p:bgPr>
        <a:solidFill>
          <a:srgbClr val="000000"/>
        </a:solidFill>
        <a:effectLst/>
      </p:bgPr>
    </p:bg>
    <p:spTree>
      <p:nvGrpSpPr>
        <p:cNvPr id="1" name=""/>
        <p:cNvGrpSpPr/>
        <p:nvPr/>
      </p:nvGrpSpPr>
      <p:grpSpPr>
        <a:xfrm>
          <a:off x="0" y="0"/>
          <a:ext cx="0" cy="0"/>
          <a:chOff x="0" y="0"/>
          <a:chExt cx="0" cy="0"/>
        </a:xfrm>
      </p:grpSpPr>
      <p:sp>
        <p:nvSpPr>
          <p:cNvPr id="79" name="Shape 79"/>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400">
                <a:solidFill>
                  <a:srgbClr val="FFFFFF"/>
                </a:solidFill>
                <a:uFillTx/>
                <a:latin typeface="+mn-lt"/>
                <a:ea typeface="+mn-ea"/>
                <a:cs typeface="+mn-cs"/>
                <a:sym typeface="Gill Sans"/>
              </a:defRPr>
            </a:lvl1pPr>
          </a:lstStyle>
          <a:p>
            <a:pPr lvl="0">
              <a:defRPr sz="1800">
                <a:solidFill>
                  <a:srgbClr val="000000"/>
                </a:solidFill>
              </a:defRPr>
            </a:pPr>
            <a:r>
              <a:rPr sz="7400">
                <a:solidFill>
                  <a:srgbClr val="FFFFFF"/>
                </a:solidFill>
              </a:rPr>
              <a:t>Title Text</a:t>
            </a:r>
          </a:p>
        </p:txBody>
      </p:sp>
      <p:sp>
        <p:nvSpPr>
          <p:cNvPr id="80" name="Shape 80"/>
          <p:cNvSpPr>
            <a:spLocks noGrp="1"/>
          </p:cNvSpPr>
          <p:nvPr>
            <p:ph type="body" idx="1"/>
          </p:nvPr>
        </p:nvSpPr>
        <p:spPr>
          <a:xfrm>
            <a:off x="1155700" y="2603500"/>
            <a:ext cx="13931900" cy="5702300"/>
          </a:xfrm>
          <a:prstGeom prst="rect">
            <a:avLst/>
          </a:prstGeom>
        </p:spPr>
        <p:txBody>
          <a:bodyPr lIns="38100" tIns="38100" rIns="38100" bIns="38100" anchor="ctr"/>
          <a:lstStyle>
            <a:lvl1pPr marL="749300" marR="0" indent="-533400" defTabSz="546100">
              <a:spcBef>
                <a:spcPts val="3500"/>
              </a:spcBef>
              <a:buClrTx/>
              <a:buSzPct val="171000"/>
              <a:buFontTx/>
              <a:defRPr sz="3400">
                <a:solidFill>
                  <a:srgbClr val="FFFFFF"/>
                </a:solidFill>
                <a:uFillTx/>
                <a:latin typeface="+mn-lt"/>
                <a:ea typeface="+mn-ea"/>
                <a:cs typeface="+mn-cs"/>
                <a:sym typeface="Gill Sans"/>
              </a:defRPr>
            </a:lvl1pPr>
            <a:lvl2pPr marL="1041400" marR="0" indent="-533400" defTabSz="546100">
              <a:spcBef>
                <a:spcPts val="3500"/>
              </a:spcBef>
              <a:buClrTx/>
              <a:buSzPct val="171000"/>
              <a:buFontTx/>
              <a:defRPr sz="3400">
                <a:solidFill>
                  <a:srgbClr val="FFFFFF"/>
                </a:solidFill>
                <a:uFillTx/>
                <a:latin typeface="+mn-lt"/>
                <a:ea typeface="+mn-ea"/>
                <a:cs typeface="+mn-cs"/>
                <a:sym typeface="Gill Sans"/>
              </a:defRPr>
            </a:lvl2pPr>
            <a:lvl3pPr marL="1333500" marR="0" indent="-533400" defTabSz="546100">
              <a:spcBef>
                <a:spcPts val="3500"/>
              </a:spcBef>
              <a:buClrTx/>
              <a:buSzPct val="171000"/>
              <a:buFontTx/>
              <a:defRPr sz="3400">
                <a:solidFill>
                  <a:srgbClr val="FFFFFF"/>
                </a:solidFill>
                <a:uFillTx/>
                <a:latin typeface="+mn-lt"/>
                <a:ea typeface="+mn-ea"/>
                <a:cs typeface="+mn-cs"/>
                <a:sym typeface="Gill Sans"/>
              </a:defRPr>
            </a:lvl3pPr>
            <a:lvl4pPr marL="1638300" marR="0" indent="-533400" defTabSz="546100">
              <a:spcBef>
                <a:spcPts val="3500"/>
              </a:spcBef>
              <a:buClrTx/>
              <a:buSzPct val="171000"/>
              <a:buFontTx/>
              <a:defRPr sz="3400">
                <a:solidFill>
                  <a:srgbClr val="FFFFFF"/>
                </a:solidFill>
                <a:uFillTx/>
                <a:latin typeface="+mn-lt"/>
                <a:ea typeface="+mn-ea"/>
                <a:cs typeface="+mn-cs"/>
                <a:sym typeface="Gill Sans"/>
              </a:defRPr>
            </a:lvl4pPr>
            <a:lvl5pPr marL="1930400" marR="0" indent="-533400" defTabSz="546100">
              <a:spcBef>
                <a:spcPts val="3500"/>
              </a:spcBef>
              <a:buClrTx/>
              <a:buSzPct val="171000"/>
              <a:buFontTx/>
              <a:defRPr sz="3400">
                <a:solidFill>
                  <a:srgbClr val="FFFFFF"/>
                </a:solidFill>
                <a:uFillTx/>
                <a:latin typeface="+mn-lt"/>
                <a:ea typeface="+mn-ea"/>
                <a:cs typeface="+mn-cs"/>
                <a:sym typeface="Gill Sans"/>
              </a:defRPr>
            </a:lvl5pPr>
          </a:lstStyle>
          <a:p>
            <a:pPr lvl="0">
              <a:defRPr sz="1800">
                <a:solidFill>
                  <a:srgbClr val="000000"/>
                </a:solidFill>
              </a:defRPr>
            </a:pPr>
            <a:r>
              <a:rPr sz="3400">
                <a:solidFill>
                  <a:srgbClr val="FFFFFF"/>
                </a:solidFill>
              </a:rPr>
              <a:t>Body Level One</a:t>
            </a:r>
          </a:p>
          <a:p>
            <a:pPr lvl="1">
              <a:defRPr sz="1800">
                <a:solidFill>
                  <a:srgbClr val="000000"/>
                </a:solidFill>
              </a:defRPr>
            </a:pPr>
            <a:r>
              <a:rPr sz="3400">
                <a:solidFill>
                  <a:srgbClr val="FFFFFF"/>
                </a:solidFill>
              </a:rPr>
              <a:t>Body Level Two</a:t>
            </a:r>
          </a:p>
          <a:p>
            <a:pPr lvl="2">
              <a:defRPr sz="1800">
                <a:solidFill>
                  <a:srgbClr val="000000"/>
                </a:solidFill>
              </a:defRPr>
            </a:pPr>
            <a:r>
              <a:rPr sz="3400">
                <a:solidFill>
                  <a:srgbClr val="FFFFFF"/>
                </a:solidFill>
              </a:rPr>
              <a:t>Body Level Three</a:t>
            </a:r>
          </a:p>
          <a:p>
            <a:pPr lvl="3">
              <a:defRPr sz="1800">
                <a:solidFill>
                  <a:srgbClr val="000000"/>
                </a:solidFill>
              </a:defRPr>
            </a:pPr>
            <a:r>
              <a:rPr sz="3400">
                <a:solidFill>
                  <a:srgbClr val="FFFFFF"/>
                </a:solidFill>
              </a:rPr>
              <a:t>Body Level Four</a:t>
            </a:r>
          </a:p>
          <a:p>
            <a:pPr lvl="4">
              <a:defRPr sz="1800">
                <a:solidFill>
                  <a:srgbClr val="000000"/>
                </a:solidFill>
              </a:defRPr>
            </a:pPr>
            <a:r>
              <a:rPr sz="3400">
                <a:solidFill>
                  <a:srgbClr val="FFFFFF"/>
                </a:solidFill>
              </a:rPr>
              <a:t>Body Level Five</a:t>
            </a: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Bullets copy 5">
    <p:bg>
      <p:bgPr>
        <a:solidFill>
          <a:srgbClr val="000000"/>
        </a:solidFill>
        <a:effectLst/>
      </p:bgPr>
    </p:bg>
    <p:spTree>
      <p:nvGrpSpPr>
        <p:cNvPr id="1" name=""/>
        <p:cNvGrpSpPr/>
        <p:nvPr/>
      </p:nvGrpSpPr>
      <p:grpSpPr>
        <a:xfrm>
          <a:off x="0" y="0"/>
          <a:ext cx="0" cy="0"/>
          <a:chOff x="0" y="0"/>
          <a:chExt cx="0" cy="0"/>
        </a:xfrm>
      </p:grpSpPr>
      <p:sp>
        <p:nvSpPr>
          <p:cNvPr id="86" name="Shape 86"/>
          <p:cNvSpPr>
            <a:spLocks noGrp="1"/>
          </p:cNvSpPr>
          <p:nvPr>
            <p:ph type="title"/>
          </p:nvPr>
        </p:nvSpPr>
        <p:spPr>
          <a:xfrm>
            <a:off x="1511300" y="241300"/>
            <a:ext cx="13233400" cy="2286000"/>
          </a:xfrm>
          <a:prstGeom prst="rect">
            <a:avLst/>
          </a:prstGeom>
        </p:spPr>
        <p:txBody>
          <a:bodyPr/>
          <a:lstStyle>
            <a:lvl1pPr marL="0" marR="0" defTabSz="546100">
              <a:defRPr sz="7800">
                <a:solidFill>
                  <a:srgbClr val="FFFFFF"/>
                </a:solidFill>
                <a:uFillTx/>
                <a:latin typeface="+mn-lt"/>
                <a:ea typeface="+mn-ea"/>
                <a:cs typeface="+mn-cs"/>
                <a:sym typeface="Gill Sans"/>
              </a:defRPr>
            </a:lvl1pPr>
          </a:lstStyle>
          <a:p>
            <a:pPr lvl="0">
              <a:defRPr sz="1800">
                <a:solidFill>
                  <a:srgbClr val="000000"/>
                </a:solidFill>
              </a:defRPr>
            </a:pPr>
            <a:r>
              <a:rPr sz="7800">
                <a:solidFill>
                  <a:srgbClr val="FFFFFF"/>
                </a:solidFill>
              </a:rPr>
              <a:t>Title Text</a:t>
            </a:r>
          </a:p>
        </p:txBody>
      </p:sp>
      <p:sp>
        <p:nvSpPr>
          <p:cNvPr id="87" name="Shape 87"/>
          <p:cNvSpPr>
            <a:spLocks noGrp="1"/>
          </p:cNvSpPr>
          <p:nvPr>
            <p:ph type="body" idx="1"/>
          </p:nvPr>
        </p:nvSpPr>
        <p:spPr>
          <a:xfrm>
            <a:off x="1511300" y="2590800"/>
            <a:ext cx="13233400" cy="5359400"/>
          </a:xfrm>
          <a:prstGeom prst="rect">
            <a:avLst/>
          </a:prstGeom>
        </p:spPr>
        <p:txBody>
          <a:bodyPr lIns="50800" tIns="50800" rIns="50800" bIns="50800" anchor="ctr"/>
          <a:lstStyle>
            <a:lvl1pPr marL="1104900" marR="0" indent="-787400" defTabSz="546100">
              <a:spcBef>
                <a:spcPts val="2300"/>
              </a:spcBef>
              <a:buClrTx/>
              <a:buSzPct val="171000"/>
              <a:buFontTx/>
              <a:defRPr sz="3800">
                <a:solidFill>
                  <a:srgbClr val="FFFFFF"/>
                </a:solidFill>
                <a:uFillTx/>
                <a:latin typeface="+mn-lt"/>
                <a:ea typeface="+mn-ea"/>
                <a:cs typeface="+mn-cs"/>
                <a:sym typeface="Gill Sans"/>
              </a:defRPr>
            </a:lvl1pPr>
            <a:lvl2pPr marL="1549400" marR="0" indent="-787400" defTabSz="546100">
              <a:spcBef>
                <a:spcPts val="2300"/>
              </a:spcBef>
              <a:buClrTx/>
              <a:buSzPct val="171000"/>
              <a:buFontTx/>
              <a:defRPr sz="3800">
                <a:solidFill>
                  <a:srgbClr val="FFFFFF"/>
                </a:solidFill>
                <a:uFillTx/>
                <a:latin typeface="+mn-lt"/>
                <a:ea typeface="+mn-ea"/>
                <a:cs typeface="+mn-cs"/>
                <a:sym typeface="Gill Sans"/>
              </a:defRPr>
            </a:lvl2pPr>
            <a:lvl3pPr marL="1993900" marR="0" indent="-787400" defTabSz="546100">
              <a:spcBef>
                <a:spcPts val="2300"/>
              </a:spcBef>
              <a:buClrTx/>
              <a:buSzPct val="171000"/>
              <a:buFontTx/>
              <a:defRPr sz="3800">
                <a:solidFill>
                  <a:srgbClr val="FFFFFF"/>
                </a:solidFill>
                <a:uFillTx/>
                <a:latin typeface="+mn-lt"/>
                <a:ea typeface="+mn-ea"/>
                <a:cs typeface="+mn-cs"/>
                <a:sym typeface="Gill Sans"/>
              </a:defRPr>
            </a:lvl3pPr>
            <a:lvl4pPr marL="2438400" marR="0" indent="-787400" defTabSz="546100">
              <a:spcBef>
                <a:spcPts val="2300"/>
              </a:spcBef>
              <a:buClrTx/>
              <a:buSzPct val="171000"/>
              <a:buFontTx/>
              <a:defRPr sz="3800">
                <a:solidFill>
                  <a:srgbClr val="FFFFFF"/>
                </a:solidFill>
                <a:uFillTx/>
                <a:latin typeface="+mn-lt"/>
                <a:ea typeface="+mn-ea"/>
                <a:cs typeface="+mn-cs"/>
                <a:sym typeface="Gill Sans"/>
              </a:defRPr>
            </a:lvl4pPr>
            <a:lvl5pPr marL="2882900" marR="0" indent="-787400" defTabSz="546100">
              <a:spcBef>
                <a:spcPts val="2300"/>
              </a:spcBef>
              <a:buClrTx/>
              <a:buSzPct val="171000"/>
              <a:buFontTx/>
              <a:defRPr sz="3800">
                <a:solidFill>
                  <a:srgbClr val="FFFFFF"/>
                </a:solidFill>
                <a:uFillTx/>
                <a:latin typeface="+mn-lt"/>
                <a:ea typeface="+mn-ea"/>
                <a:cs typeface="+mn-cs"/>
                <a:sym typeface="Gill Sans"/>
              </a:defRPr>
            </a:lvl5p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bg>
      <p:bgPr>
        <a:solidFill>
          <a:srgbClr val="000000"/>
        </a:solidFill>
        <a:effectLst/>
      </p:bgPr>
    </p:bg>
    <p:spTree>
      <p:nvGrpSpPr>
        <p:cNvPr id="1" name=""/>
        <p:cNvGrpSpPr/>
        <p:nvPr/>
      </p:nvGrpSpPr>
      <p:grpSpPr>
        <a:xfrm>
          <a:off x="0" y="0"/>
          <a:ext cx="0" cy="0"/>
          <a:chOff x="0" y="0"/>
          <a:chExt cx="0" cy="0"/>
        </a:xfrm>
      </p:grpSpPr>
      <p:sp>
        <p:nvSpPr>
          <p:cNvPr id="12" name="Shape 12"/>
          <p:cNvSpPr>
            <a:spLocks noGrp="1"/>
          </p:cNvSpPr>
          <p:nvPr>
            <p:ph type="title"/>
          </p:nvPr>
        </p:nvSpPr>
        <p:spPr>
          <a:xfrm>
            <a:off x="1155700" y="241300"/>
            <a:ext cx="139319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
        <p:nvSpPr>
          <p:cNvPr id="13" name="Shape 13"/>
          <p:cNvSpPr>
            <a:spLocks noGrp="1"/>
          </p:cNvSpPr>
          <p:nvPr>
            <p:ph type="body" idx="1"/>
          </p:nvPr>
        </p:nvSpPr>
        <p:spPr>
          <a:xfrm>
            <a:off x="1155700" y="2603500"/>
            <a:ext cx="13931900" cy="5702300"/>
          </a:xfrm>
          <a:prstGeom prst="rect">
            <a:avLst/>
          </a:prstGeom>
        </p:spPr>
        <p:txBody>
          <a:bodyPr lIns="38100" tIns="38100" rIns="38100" bIns="38100" numCol="2" spcCol="696595"/>
          <a:lstStyle>
            <a:lvl1pPr marL="685800" marR="0" indent="-469900" defTabSz="546100">
              <a:spcBef>
                <a:spcPts val="3500"/>
              </a:spcBef>
              <a:buClrTx/>
              <a:buSzPct val="171000"/>
              <a:buFontTx/>
              <a:defRPr sz="2800">
                <a:solidFill>
                  <a:srgbClr val="FFFFFF"/>
                </a:solidFill>
                <a:uFillTx/>
                <a:latin typeface="+mn-lt"/>
                <a:ea typeface="+mn-ea"/>
                <a:cs typeface="+mn-cs"/>
                <a:sym typeface="Gill Sans"/>
              </a:defRPr>
            </a:lvl1pPr>
            <a:lvl2pPr marL="977900" marR="0" indent="-469900" defTabSz="546100">
              <a:spcBef>
                <a:spcPts val="3500"/>
              </a:spcBef>
              <a:buClrTx/>
              <a:buSzPct val="171000"/>
              <a:buFontTx/>
              <a:defRPr sz="2800">
                <a:solidFill>
                  <a:srgbClr val="FFFFFF"/>
                </a:solidFill>
                <a:uFillTx/>
                <a:latin typeface="+mn-lt"/>
                <a:ea typeface="+mn-ea"/>
                <a:cs typeface="+mn-cs"/>
                <a:sym typeface="Gill Sans"/>
              </a:defRPr>
            </a:lvl2pPr>
            <a:lvl3pPr marL="1270000" marR="0" indent="-469900" defTabSz="546100">
              <a:spcBef>
                <a:spcPts val="3500"/>
              </a:spcBef>
              <a:buClrTx/>
              <a:buSzPct val="171000"/>
              <a:buFontTx/>
              <a:defRPr sz="2800">
                <a:solidFill>
                  <a:srgbClr val="FFFFFF"/>
                </a:solidFill>
                <a:uFillTx/>
                <a:latin typeface="+mn-lt"/>
                <a:ea typeface="+mn-ea"/>
                <a:cs typeface="+mn-cs"/>
                <a:sym typeface="Gill Sans"/>
              </a:defRPr>
            </a:lvl3pPr>
            <a:lvl4pPr marL="1574800" marR="0" indent="-469900" defTabSz="546100">
              <a:spcBef>
                <a:spcPts val="3500"/>
              </a:spcBef>
              <a:buClrTx/>
              <a:buSzPct val="171000"/>
              <a:buFontTx/>
              <a:defRPr sz="2800">
                <a:solidFill>
                  <a:srgbClr val="FFFFFF"/>
                </a:solidFill>
                <a:uFillTx/>
                <a:latin typeface="+mn-lt"/>
                <a:ea typeface="+mn-ea"/>
                <a:cs typeface="+mn-cs"/>
                <a:sym typeface="Gill Sans"/>
              </a:defRPr>
            </a:lvl4pPr>
            <a:lvl5pPr marL="1866900" marR="0" indent="-469900" defTabSz="546100">
              <a:spcBef>
                <a:spcPts val="3500"/>
              </a:spcBef>
              <a:buClrTx/>
              <a:buSzPct val="171000"/>
              <a:buFontTx/>
              <a:defRPr sz="2800">
                <a:solidFill>
                  <a:srgbClr val="FFFFFF"/>
                </a:solidFill>
                <a:uFillTx/>
                <a:latin typeface="+mn-lt"/>
                <a:ea typeface="+mn-ea"/>
                <a:cs typeface="+mn-cs"/>
                <a:sym typeface="Gill Sans"/>
              </a:defRPr>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bg>
      <p:bgPr>
        <a:solidFill>
          <a:srgbClr val="000000"/>
        </a:solidFill>
        <a:effectLst/>
      </p:bgPr>
    </p:bg>
    <p:spTree>
      <p:nvGrpSpPr>
        <p:cNvPr id="1" name=""/>
        <p:cNvGrpSpPr/>
        <p:nvPr/>
      </p:nvGrpSpPr>
      <p:grpSpPr>
        <a:xfrm>
          <a:off x="0" y="0"/>
          <a:ext cx="0" cy="0"/>
          <a:chOff x="0" y="0"/>
          <a:chExt cx="0" cy="0"/>
        </a:xfrm>
      </p:grpSpPr>
      <p:sp>
        <p:nvSpPr>
          <p:cNvPr id="15" name="Shape 15"/>
          <p:cNvSpPr>
            <a:spLocks noGrp="1"/>
          </p:cNvSpPr>
          <p:nvPr>
            <p:ph type="body" idx="1"/>
          </p:nvPr>
        </p:nvSpPr>
        <p:spPr>
          <a:xfrm>
            <a:off x="1155700" y="1181100"/>
            <a:ext cx="13931900" cy="6769100"/>
          </a:xfrm>
          <a:prstGeom prst="rect">
            <a:avLst/>
          </a:prstGeom>
        </p:spPr>
        <p:txBody>
          <a:bodyPr lIns="38100" tIns="38100" rIns="38100" bIns="38100" anchor="ctr"/>
          <a:lstStyle>
            <a:lvl1pPr marL="749300" marR="0" indent="-533400" defTabSz="546100">
              <a:spcBef>
                <a:spcPts val="4900"/>
              </a:spcBef>
              <a:buClrTx/>
              <a:buSzPct val="171000"/>
              <a:buFontTx/>
              <a:defRPr sz="3600">
                <a:solidFill>
                  <a:srgbClr val="FFFFFF"/>
                </a:solidFill>
                <a:uFillTx/>
                <a:latin typeface="+mn-lt"/>
                <a:ea typeface="+mn-ea"/>
                <a:cs typeface="+mn-cs"/>
                <a:sym typeface="Gill Sans"/>
              </a:defRPr>
            </a:lvl1pPr>
            <a:lvl2pPr marL="1041400" marR="0" indent="-533400" defTabSz="546100">
              <a:spcBef>
                <a:spcPts val="4900"/>
              </a:spcBef>
              <a:buClrTx/>
              <a:buSzPct val="171000"/>
              <a:buFontTx/>
              <a:defRPr sz="3600">
                <a:solidFill>
                  <a:srgbClr val="FFFFFF"/>
                </a:solidFill>
                <a:uFillTx/>
                <a:latin typeface="+mn-lt"/>
                <a:ea typeface="+mn-ea"/>
                <a:cs typeface="+mn-cs"/>
                <a:sym typeface="Gill Sans"/>
              </a:defRPr>
            </a:lvl2pPr>
            <a:lvl3pPr marL="1333500" marR="0" indent="-533400" defTabSz="546100">
              <a:spcBef>
                <a:spcPts val="4900"/>
              </a:spcBef>
              <a:buClrTx/>
              <a:buSzPct val="171000"/>
              <a:buFontTx/>
              <a:defRPr sz="3600">
                <a:solidFill>
                  <a:srgbClr val="FFFFFF"/>
                </a:solidFill>
                <a:uFillTx/>
                <a:latin typeface="+mn-lt"/>
                <a:ea typeface="+mn-ea"/>
                <a:cs typeface="+mn-cs"/>
                <a:sym typeface="Gill Sans"/>
              </a:defRPr>
            </a:lvl3pPr>
            <a:lvl4pPr marL="1638300" marR="0" indent="-533400" defTabSz="546100">
              <a:spcBef>
                <a:spcPts val="4900"/>
              </a:spcBef>
              <a:buClrTx/>
              <a:buSzPct val="171000"/>
              <a:buFontTx/>
              <a:defRPr sz="3600">
                <a:solidFill>
                  <a:srgbClr val="FFFFFF"/>
                </a:solidFill>
                <a:uFillTx/>
                <a:latin typeface="+mn-lt"/>
                <a:ea typeface="+mn-ea"/>
                <a:cs typeface="+mn-cs"/>
                <a:sym typeface="Gill Sans"/>
              </a:defRPr>
            </a:lvl4pPr>
            <a:lvl5pPr marL="1930400" marR="0" indent="-533400" defTabSz="546100">
              <a:spcBef>
                <a:spcPts val="4900"/>
              </a:spcBef>
              <a:buClrTx/>
              <a:buSzPct val="171000"/>
              <a:buFontTx/>
              <a:defRPr sz="3600">
                <a:solidFill>
                  <a:srgbClr val="FFFFFF"/>
                </a:solidFill>
                <a:uFillTx/>
                <a:latin typeface="+mn-lt"/>
                <a:ea typeface="+mn-ea"/>
                <a:cs typeface="+mn-cs"/>
                <a:sym typeface="Gill Sans"/>
              </a:defRPr>
            </a:lvl5pPr>
          </a:lstStyle>
          <a:p>
            <a:pPr lvl="0">
              <a:defRPr sz="1800">
                <a:solidFill>
                  <a:srgbClr val="000000"/>
                </a:solidFill>
              </a:defRPr>
            </a:pPr>
            <a:r>
              <a:rPr sz="3600">
                <a:solidFill>
                  <a:srgbClr val="FFFFFF"/>
                </a:solidFill>
              </a:rPr>
              <a:t>Body Level One</a:t>
            </a:r>
          </a:p>
          <a:p>
            <a:pPr lvl="1">
              <a:defRPr sz="1800">
                <a:solidFill>
                  <a:srgbClr val="000000"/>
                </a:solidFill>
              </a:defRPr>
            </a:pPr>
            <a:r>
              <a:rPr sz="3600">
                <a:solidFill>
                  <a:srgbClr val="FFFFFF"/>
                </a:solidFill>
              </a:rPr>
              <a:t>Body Level Two</a:t>
            </a:r>
          </a:p>
          <a:p>
            <a:pPr lvl="2">
              <a:defRPr sz="1800">
                <a:solidFill>
                  <a:srgbClr val="000000"/>
                </a:solidFill>
              </a:defRPr>
            </a:pPr>
            <a:r>
              <a:rPr sz="3600">
                <a:solidFill>
                  <a:srgbClr val="FFFFFF"/>
                </a:solidFill>
              </a:rPr>
              <a:t>Body Level Three</a:t>
            </a:r>
          </a:p>
          <a:p>
            <a:pPr lvl="3">
              <a:defRPr sz="1800">
                <a:solidFill>
                  <a:srgbClr val="000000"/>
                </a:solidFill>
              </a:defRPr>
            </a:pPr>
            <a:r>
              <a:rPr sz="3600">
                <a:solidFill>
                  <a:srgbClr val="FFFFFF"/>
                </a:solidFill>
              </a:rPr>
              <a:t>Body Level Four</a:t>
            </a:r>
          </a:p>
          <a:p>
            <a:pPr lvl="4">
              <a:defRPr sz="1800">
                <a:solidFill>
                  <a:srgbClr val="000000"/>
                </a:solidFill>
              </a:defRPr>
            </a:pPr>
            <a:r>
              <a:rPr sz="3600">
                <a:solidFill>
                  <a:srgbClr val="FFFFFF"/>
                </a:solidFill>
              </a:rPr>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bg>
      <p:bgPr>
        <a:solidFill>
          <a:srgbClr val="000000"/>
        </a:solidFill>
        <a:effectLst/>
      </p:bgPr>
    </p:bg>
    <p:spTree>
      <p:nvGrpSpPr>
        <p:cNvPr id="1" name=""/>
        <p:cNvGrpSpPr/>
        <p:nvPr/>
      </p:nvGrpSpPr>
      <p:grpSpPr>
        <a:xfrm>
          <a:off x="0" y="0"/>
          <a:ext cx="0" cy="0"/>
          <a:chOff x="0" y="0"/>
          <a:chExt cx="0" cy="0"/>
        </a:xfrm>
      </p:grpSpPr>
      <p:sp>
        <p:nvSpPr>
          <p:cNvPr id="18" name="Shape 18"/>
          <p:cNvSpPr>
            <a:spLocks noGrp="1"/>
          </p:cNvSpPr>
          <p:nvPr>
            <p:ph type="title"/>
          </p:nvPr>
        </p:nvSpPr>
        <p:spPr>
          <a:xfrm>
            <a:off x="1663700" y="241300"/>
            <a:ext cx="12941300" cy="229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000000"/>
        </a:solidFill>
        <a:effectLst/>
      </p:bgPr>
    </p:bg>
    <p:spTree>
      <p:nvGrpSpPr>
        <p:cNvPr id="1" name=""/>
        <p:cNvGrpSpPr/>
        <p:nvPr/>
      </p:nvGrpSpPr>
      <p:grpSpPr>
        <a:xfrm>
          <a:off x="0" y="0"/>
          <a:ext cx="0" cy="0"/>
          <a:chOff x="0" y="0"/>
          <a:chExt cx="0" cy="0"/>
        </a:xfrm>
      </p:grpSpPr>
      <p:sp>
        <p:nvSpPr>
          <p:cNvPr id="20" name="Shape 20"/>
          <p:cNvSpPr>
            <a:spLocks noGrp="1"/>
          </p:cNvSpPr>
          <p:nvPr>
            <p:ph type="title"/>
          </p:nvPr>
        </p:nvSpPr>
        <p:spPr>
          <a:xfrm>
            <a:off x="1155700" y="2781300"/>
            <a:ext cx="13931900" cy="35687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22" name="Black_photo-h-2.pdf"/>
          <p:cNvPicPr/>
          <p:nvPr/>
        </p:nvPicPr>
        <p:blipFill>
          <a:blip r:embed="rId2">
            <a:extLst/>
          </a:blip>
          <a:stretch>
            <a:fillRect/>
          </a:stretch>
        </p:blipFill>
        <p:spPr>
          <a:xfrm>
            <a:off x="0" y="0"/>
            <a:ext cx="16256001" cy="9144001"/>
          </a:xfrm>
          <a:prstGeom prst="rect">
            <a:avLst/>
          </a:prstGeom>
          <a:ln w="12700">
            <a:miter lim="400000"/>
          </a:ln>
        </p:spPr>
      </p:pic>
      <p:sp>
        <p:nvSpPr>
          <p:cNvPr id="23" name="Shape 23"/>
          <p:cNvSpPr>
            <a:spLocks noGrp="1"/>
          </p:cNvSpPr>
          <p:nvPr>
            <p:ph type="title"/>
          </p:nvPr>
        </p:nvSpPr>
        <p:spPr>
          <a:xfrm>
            <a:off x="1155700" y="6908800"/>
            <a:ext cx="13931900" cy="15875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bg>
      <p:bgPr>
        <a:solidFill>
          <a:srgbClr val="000000"/>
        </a:solidFill>
        <a:effectLst/>
      </p:bgPr>
    </p:bg>
    <p:spTree>
      <p:nvGrpSpPr>
        <p:cNvPr id="1" name=""/>
        <p:cNvGrpSpPr/>
        <p:nvPr/>
      </p:nvGrpSpPr>
      <p:grpSpPr>
        <a:xfrm>
          <a:off x="0" y="0"/>
          <a:ext cx="0" cy="0"/>
          <a:chOff x="0" y="0"/>
          <a:chExt cx="0" cy="0"/>
        </a:xfrm>
      </p:grpSpPr>
      <p:sp>
        <p:nvSpPr>
          <p:cNvPr id="25" name="Shape 25"/>
          <p:cNvSpPr>
            <a:spLocks noGrp="1"/>
          </p:cNvSpPr>
          <p:nvPr>
            <p:ph type="title"/>
          </p:nvPr>
        </p:nvSpPr>
        <p:spPr>
          <a:xfrm>
            <a:off x="1155700" y="6908800"/>
            <a:ext cx="13931900" cy="1587500"/>
          </a:xfrm>
          <a:prstGeom prst="rect">
            <a:avLst/>
          </a:prstGeom>
        </p:spPr>
        <p:txBody>
          <a:bodyPr lIns="38100" tIns="38100" rIns="38100" bIns="38100"/>
          <a:lstStyle>
            <a:lvl1pPr marL="0" marR="0" defTabSz="546100">
              <a:defRPr sz="7600">
                <a:solidFill>
                  <a:srgbClr val="FFFFFF"/>
                </a:solidFill>
                <a:uFillTx/>
                <a:latin typeface="+mn-lt"/>
                <a:ea typeface="+mn-ea"/>
                <a:cs typeface="+mn-cs"/>
                <a:sym typeface="Gill Sans"/>
              </a:defRPr>
            </a:lvl1pPr>
          </a:lstStyle>
          <a:p>
            <a:pPr lvl="0">
              <a:defRPr sz="1800">
                <a:solidFill>
                  <a:srgbClr val="000000"/>
                </a:solidFill>
              </a:defRPr>
            </a:pPr>
            <a:r>
              <a:rPr sz="7600">
                <a:solidFill>
                  <a:srgbClr val="FFFFFF"/>
                </a:solidFill>
              </a:rPr>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12800" y="122766"/>
            <a:ext cx="14630400" cy="20108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uFillTx/>
              </a:defRPr>
            </a:pPr>
            <a:r>
              <a:rPr sz="5800">
                <a:uFill>
                  <a:solidFill/>
                </a:uFill>
              </a:rPr>
              <a:t>Title Text</a:t>
            </a:r>
          </a:p>
        </p:txBody>
      </p:sp>
      <p:sp>
        <p:nvSpPr>
          <p:cNvPr id="3" name="Shape 3"/>
          <p:cNvSpPr>
            <a:spLocks noGrp="1"/>
          </p:cNvSpPr>
          <p:nvPr>
            <p:ph type="body" idx="1"/>
          </p:nvPr>
        </p:nvSpPr>
        <p:spPr>
          <a:xfrm>
            <a:off x="812800" y="2133600"/>
            <a:ext cx="14630400" cy="70104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marL="783590" indent="-285750">
              <a:spcBef>
                <a:spcPts val="900"/>
              </a:spcBef>
              <a:buChar char="–"/>
              <a:defRPr sz="3600"/>
            </a:lvl2pPr>
            <a:lvl3pPr marL="1183639" indent="-228600">
              <a:spcBef>
                <a:spcPts val="700"/>
              </a:spcBef>
              <a:defRPr sz="3200"/>
            </a:lvl3pPr>
            <a:lvl4pPr marL="1640839" indent="-228600">
              <a:spcBef>
                <a:spcPts val="600"/>
              </a:spcBef>
              <a:buChar char="–"/>
              <a:defRPr sz="2600"/>
            </a:lvl4pPr>
            <a:lvl5pPr marL="2098039" indent="-228600">
              <a:spcBef>
                <a:spcPts val="600"/>
              </a:spcBef>
              <a:buChar char="»"/>
              <a:defRPr sz="2600"/>
            </a:lvl5pPr>
          </a:lstStyle>
          <a:p>
            <a:pPr lvl="0">
              <a:defRPr sz="1800">
                <a:uFillTx/>
              </a:defRPr>
            </a:pPr>
            <a:r>
              <a:rPr sz="4200">
                <a:uFill>
                  <a:solidFill/>
                </a:uFill>
              </a:rPr>
              <a:t>Body Level One</a:t>
            </a:r>
          </a:p>
          <a:p>
            <a:pPr lvl="1">
              <a:defRPr sz="1800">
                <a:uFillTx/>
              </a:defRPr>
            </a:pPr>
            <a:r>
              <a:rPr sz="3600">
                <a:uFill>
                  <a:solidFill/>
                </a:uFill>
              </a:rPr>
              <a:t>Body Level Two</a:t>
            </a:r>
          </a:p>
          <a:p>
            <a:pPr lvl="2">
              <a:defRPr sz="1800">
                <a:uFillTx/>
              </a:defRPr>
            </a:pPr>
            <a:r>
              <a:rPr sz="3200">
                <a:uFill>
                  <a:solidFill/>
                </a:uFill>
              </a:rPr>
              <a:t>Body Level Three</a:t>
            </a:r>
          </a:p>
          <a:p>
            <a:pPr lvl="3">
              <a:defRPr sz="1800">
                <a:uFillTx/>
              </a:defRPr>
            </a:pPr>
            <a:r>
              <a:rPr sz="2600">
                <a:uFill>
                  <a:solidFill/>
                </a:uFill>
              </a:rPr>
              <a:t>Body Level Four</a:t>
            </a:r>
          </a:p>
          <a:p>
            <a:pPr lvl="4">
              <a:defRPr sz="1800">
                <a:uFillTx/>
              </a:defRPr>
            </a:pPr>
            <a:r>
              <a:rPr sz="2600">
                <a:uFill>
                  <a:solidFill/>
                </a:uFill>
              </a:rPr>
              <a:t>Body Level Five</a:t>
            </a:r>
          </a:p>
        </p:txBody>
      </p:sp>
      <p:sp>
        <p:nvSpPr>
          <p:cNvPr id="4" name="Shape 4"/>
          <p:cNvSpPr>
            <a:spLocks noGrp="1"/>
          </p:cNvSpPr>
          <p:nvPr>
            <p:ph type="sldNum" sz="quarter" idx="2"/>
          </p:nvPr>
        </p:nvSpPr>
        <p:spPr>
          <a:xfrm>
            <a:off x="13386527" y="8544983"/>
            <a:ext cx="320279" cy="342901"/>
          </a:xfrm>
          <a:prstGeom prst="rect">
            <a:avLst/>
          </a:prstGeom>
          <a:ln w="12700">
            <a:miter lim="400000"/>
          </a:ln>
        </p:spPr>
        <p:txBody>
          <a:bodyPr wrap="none" lIns="50800" tIns="50800" rIns="50800" bIns="50800" anchor="ctr">
            <a:spAutoFit/>
          </a:bodyPr>
          <a:lstStyle>
            <a:lvl1pPr algn="ctr" defTabSz="774700">
              <a:defRPr sz="1600">
                <a:solidFill>
                  <a:srgbClr val="9B9B9B"/>
                </a:solidFill>
                <a:uFill>
                  <a:solidFill>
                    <a:srgbClr val="9B9B9B"/>
                  </a:solidFill>
                </a:uFill>
                <a:latin typeface="Calibri"/>
                <a:ea typeface="Calibri"/>
                <a:cs typeface="Calibri"/>
                <a:sym typeface="Calibri"/>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7" r:id="rId28"/>
  </p:sldLayoutIdLst>
  <p:transition xmlns:p14="http://schemas.microsoft.com/office/powerpoint/2010/main" spd="med"/>
  <p:txStyles>
    <p:titleStyle>
      <a:lvl1pPr marL="54186" marR="54186" algn="ctr" defTabSz="609600">
        <a:defRPr sz="5800">
          <a:uFill>
            <a:solidFill/>
          </a:uFill>
          <a:latin typeface="Calibri"/>
          <a:ea typeface="Calibri"/>
          <a:cs typeface="Calibri"/>
          <a:sym typeface="Calibri"/>
        </a:defRPr>
      </a:lvl1pPr>
      <a:lvl2pPr marL="54186" marR="54186" indent="228600" algn="ctr" defTabSz="609600">
        <a:defRPr sz="5800">
          <a:uFill>
            <a:solidFill/>
          </a:uFill>
          <a:latin typeface="Calibri"/>
          <a:ea typeface="Calibri"/>
          <a:cs typeface="Calibri"/>
          <a:sym typeface="Calibri"/>
        </a:defRPr>
      </a:lvl2pPr>
      <a:lvl3pPr marL="54186" marR="54186" indent="457200" algn="ctr" defTabSz="609600">
        <a:defRPr sz="5800">
          <a:uFill>
            <a:solidFill/>
          </a:uFill>
          <a:latin typeface="Calibri"/>
          <a:ea typeface="Calibri"/>
          <a:cs typeface="Calibri"/>
          <a:sym typeface="Calibri"/>
        </a:defRPr>
      </a:lvl3pPr>
      <a:lvl4pPr marL="54186" marR="54186" indent="685800" algn="ctr" defTabSz="609600">
        <a:defRPr sz="5800">
          <a:uFill>
            <a:solidFill/>
          </a:uFill>
          <a:latin typeface="Calibri"/>
          <a:ea typeface="Calibri"/>
          <a:cs typeface="Calibri"/>
          <a:sym typeface="Calibri"/>
        </a:defRPr>
      </a:lvl4pPr>
      <a:lvl5pPr marL="54186" marR="54186" indent="914400" algn="ctr" defTabSz="609600">
        <a:defRPr sz="5800">
          <a:uFill>
            <a:solidFill/>
          </a:uFill>
          <a:latin typeface="Calibri"/>
          <a:ea typeface="Calibri"/>
          <a:cs typeface="Calibri"/>
          <a:sym typeface="Calibri"/>
        </a:defRPr>
      </a:lvl5pPr>
      <a:lvl6pPr marL="54186" marR="54186" indent="1143000" algn="ctr" defTabSz="609600">
        <a:defRPr sz="5800">
          <a:uFill>
            <a:solidFill/>
          </a:uFill>
          <a:latin typeface="Calibri"/>
          <a:ea typeface="Calibri"/>
          <a:cs typeface="Calibri"/>
          <a:sym typeface="Calibri"/>
        </a:defRPr>
      </a:lvl6pPr>
      <a:lvl7pPr marL="54186" marR="54186" indent="1371600" algn="ctr" defTabSz="609600">
        <a:defRPr sz="5800">
          <a:uFill>
            <a:solidFill/>
          </a:uFill>
          <a:latin typeface="Calibri"/>
          <a:ea typeface="Calibri"/>
          <a:cs typeface="Calibri"/>
          <a:sym typeface="Calibri"/>
        </a:defRPr>
      </a:lvl7pPr>
      <a:lvl8pPr marL="54186" marR="54186" indent="1600200" algn="ctr" defTabSz="609600">
        <a:defRPr sz="5800">
          <a:uFill>
            <a:solidFill/>
          </a:uFill>
          <a:latin typeface="Calibri"/>
          <a:ea typeface="Calibri"/>
          <a:cs typeface="Calibri"/>
          <a:sym typeface="Calibri"/>
        </a:defRPr>
      </a:lvl8pPr>
      <a:lvl9pPr marL="54186" marR="54186" indent="1828800" algn="ctr" defTabSz="609600">
        <a:defRPr sz="5800">
          <a:uFill>
            <a:solidFill/>
          </a:uFill>
          <a:latin typeface="Calibri"/>
          <a:ea typeface="Calibri"/>
          <a:cs typeface="Calibri"/>
          <a:sym typeface="Calibri"/>
        </a:defRPr>
      </a:lvl9pPr>
    </p:titleStyle>
    <p:bodyStyle>
      <a:lvl1pPr marL="383540" marR="54186" indent="-342900" defTabSz="609600">
        <a:spcBef>
          <a:spcPts val="1000"/>
        </a:spcBef>
        <a:buClr>
          <a:srgbClr val="000000"/>
        </a:buClr>
        <a:buSzPct val="100000"/>
        <a:buFont typeface="Arial"/>
        <a:buChar char="•"/>
        <a:defRPr sz="4200">
          <a:uFill>
            <a:solidFill/>
          </a:uFill>
          <a:latin typeface="Calibri"/>
          <a:ea typeface="Calibri"/>
          <a:cs typeface="Calibri"/>
          <a:sym typeface="Calibri"/>
        </a:defRPr>
      </a:lvl1pPr>
      <a:lvl2pPr marL="831214" marR="54186" indent="-333374" defTabSz="609600">
        <a:spcBef>
          <a:spcPts val="1000"/>
        </a:spcBef>
        <a:buClr>
          <a:srgbClr val="000000"/>
        </a:buClr>
        <a:buSzPct val="100000"/>
        <a:buFont typeface="Arial"/>
        <a:buChar char="•"/>
        <a:defRPr sz="4200">
          <a:uFill>
            <a:solidFill/>
          </a:uFill>
          <a:latin typeface="Calibri"/>
          <a:ea typeface="Calibri"/>
          <a:cs typeface="Calibri"/>
          <a:sym typeface="Calibri"/>
        </a:defRPr>
      </a:lvl2pPr>
      <a:lvl3pPr marL="1255077" marR="54186" indent="-300037" defTabSz="609600">
        <a:spcBef>
          <a:spcPts val="1000"/>
        </a:spcBef>
        <a:buClr>
          <a:srgbClr val="000000"/>
        </a:buClr>
        <a:buSzPct val="100000"/>
        <a:buFont typeface="Arial"/>
        <a:buChar char="•"/>
        <a:defRPr sz="4200">
          <a:uFill>
            <a:solidFill/>
          </a:uFill>
          <a:latin typeface="Calibri"/>
          <a:ea typeface="Calibri"/>
          <a:cs typeface="Calibri"/>
          <a:sym typeface="Calibri"/>
        </a:defRPr>
      </a:lvl3pPr>
      <a:lvl4pPr marL="17815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4pPr>
      <a:lvl5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5pPr>
      <a:lvl6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6pPr>
      <a:lvl7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7pPr>
      <a:lvl8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8pPr>
      <a:lvl9pPr marL="2238716" marR="54186" indent="-369276" defTabSz="609600">
        <a:spcBef>
          <a:spcPts val="1000"/>
        </a:spcBef>
        <a:buClr>
          <a:srgbClr val="000000"/>
        </a:buClr>
        <a:buSzPct val="100000"/>
        <a:buFont typeface="Arial"/>
        <a:buChar char="•"/>
        <a:defRPr sz="4200">
          <a:uFill>
            <a:solidFill/>
          </a:uFill>
          <a:latin typeface="Calibri"/>
          <a:ea typeface="Calibri"/>
          <a:cs typeface="Calibri"/>
          <a:sym typeface="Calibri"/>
        </a:defRPr>
      </a:lvl9pPr>
    </p:bodyStyle>
    <p:otherStyle>
      <a:lvl1pPr algn="ctr" defTabSz="774700">
        <a:defRPr sz="1600">
          <a:solidFill>
            <a:schemeClr val="tx1"/>
          </a:solidFill>
          <a:uFill>
            <a:solidFill>
              <a:srgbClr val="9B9B9B"/>
            </a:solidFill>
          </a:uFill>
          <a:latin typeface="+mn-lt"/>
          <a:ea typeface="+mn-ea"/>
          <a:cs typeface="+mn-cs"/>
          <a:sym typeface="Calibri"/>
        </a:defRPr>
      </a:lvl1pPr>
      <a:lvl2pPr indent="228600" algn="ctr" defTabSz="774700">
        <a:defRPr sz="1600">
          <a:solidFill>
            <a:schemeClr val="tx1"/>
          </a:solidFill>
          <a:uFill>
            <a:solidFill>
              <a:srgbClr val="9B9B9B"/>
            </a:solidFill>
          </a:uFill>
          <a:latin typeface="+mn-lt"/>
          <a:ea typeface="+mn-ea"/>
          <a:cs typeface="+mn-cs"/>
          <a:sym typeface="Calibri"/>
        </a:defRPr>
      </a:lvl2pPr>
      <a:lvl3pPr indent="457200" algn="ctr" defTabSz="774700">
        <a:defRPr sz="1600">
          <a:solidFill>
            <a:schemeClr val="tx1"/>
          </a:solidFill>
          <a:uFill>
            <a:solidFill>
              <a:srgbClr val="9B9B9B"/>
            </a:solidFill>
          </a:uFill>
          <a:latin typeface="+mn-lt"/>
          <a:ea typeface="+mn-ea"/>
          <a:cs typeface="+mn-cs"/>
          <a:sym typeface="Calibri"/>
        </a:defRPr>
      </a:lvl3pPr>
      <a:lvl4pPr indent="685800" algn="ctr" defTabSz="774700">
        <a:defRPr sz="1600">
          <a:solidFill>
            <a:schemeClr val="tx1"/>
          </a:solidFill>
          <a:uFill>
            <a:solidFill>
              <a:srgbClr val="9B9B9B"/>
            </a:solidFill>
          </a:uFill>
          <a:latin typeface="+mn-lt"/>
          <a:ea typeface="+mn-ea"/>
          <a:cs typeface="+mn-cs"/>
          <a:sym typeface="Calibri"/>
        </a:defRPr>
      </a:lvl4pPr>
      <a:lvl5pPr indent="914400" algn="ctr" defTabSz="774700">
        <a:defRPr sz="1600">
          <a:solidFill>
            <a:schemeClr val="tx1"/>
          </a:solidFill>
          <a:uFill>
            <a:solidFill>
              <a:srgbClr val="9B9B9B"/>
            </a:solidFill>
          </a:uFill>
          <a:latin typeface="+mn-lt"/>
          <a:ea typeface="+mn-ea"/>
          <a:cs typeface="+mn-cs"/>
          <a:sym typeface="Calibri"/>
        </a:defRPr>
      </a:lvl5pPr>
      <a:lvl6pPr indent="1143000" algn="ctr" defTabSz="774700">
        <a:defRPr sz="1600">
          <a:solidFill>
            <a:schemeClr val="tx1"/>
          </a:solidFill>
          <a:uFill>
            <a:solidFill>
              <a:srgbClr val="9B9B9B"/>
            </a:solidFill>
          </a:uFill>
          <a:latin typeface="+mn-lt"/>
          <a:ea typeface="+mn-ea"/>
          <a:cs typeface="+mn-cs"/>
          <a:sym typeface="Calibri"/>
        </a:defRPr>
      </a:lvl6pPr>
      <a:lvl7pPr indent="1371600" algn="ctr" defTabSz="774700">
        <a:defRPr sz="1600">
          <a:solidFill>
            <a:schemeClr val="tx1"/>
          </a:solidFill>
          <a:uFill>
            <a:solidFill>
              <a:srgbClr val="9B9B9B"/>
            </a:solidFill>
          </a:uFill>
          <a:latin typeface="+mn-lt"/>
          <a:ea typeface="+mn-ea"/>
          <a:cs typeface="+mn-cs"/>
          <a:sym typeface="Calibri"/>
        </a:defRPr>
      </a:lvl7pPr>
      <a:lvl8pPr indent="1600200" algn="ctr" defTabSz="774700">
        <a:defRPr sz="1600">
          <a:solidFill>
            <a:schemeClr val="tx1"/>
          </a:solidFill>
          <a:uFill>
            <a:solidFill>
              <a:srgbClr val="9B9B9B"/>
            </a:solidFill>
          </a:uFill>
          <a:latin typeface="+mn-lt"/>
          <a:ea typeface="+mn-ea"/>
          <a:cs typeface="+mn-cs"/>
          <a:sym typeface="Calibri"/>
        </a:defRPr>
      </a:lvl8pPr>
      <a:lvl9pPr indent="1828800" algn="ctr" defTabSz="774700">
        <a:defRPr sz="1600">
          <a:solidFill>
            <a:schemeClr val="tx1"/>
          </a:solidFill>
          <a:uFill>
            <a:solidFill>
              <a:srgbClr val="9B9B9B"/>
            </a:solidFill>
          </a:u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7.png"/><Relationship Id="rId3"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9.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p:cNvSpPr>
          <p:nvPr>
            <p:ph type="title"/>
          </p:nvPr>
        </p:nvSpPr>
        <p:spPr>
          <a:xfrm>
            <a:off x="1155700" y="1257300"/>
            <a:ext cx="13931900" cy="3365500"/>
          </a:xfrm>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Search Engines and Cloud Computing</a:t>
            </a:r>
          </a:p>
        </p:txBody>
      </p:sp>
      <p:sp>
        <p:nvSpPr>
          <p:cNvPr id="92" name="Shape 92"/>
          <p:cNvSpPr>
            <a:spLocks noGrp="1"/>
          </p:cNvSpPr>
          <p:nvPr>
            <p:ph type="body" idx="1"/>
          </p:nvPr>
        </p:nvSpPr>
        <p:spPr>
          <a:prstGeom prst="rect">
            <a:avLst/>
          </a:prstGeom>
        </p:spPr>
        <p:txBody>
          <a:bodyPr/>
          <a:lstStyle/>
          <a:p>
            <a:pPr lvl="0">
              <a:defRPr sz="1800">
                <a:solidFill>
                  <a:srgbClr val="000000"/>
                </a:solidFill>
              </a:defRPr>
            </a:pPr>
            <a:r>
              <a:rPr sz="3200">
                <a:solidFill>
                  <a:srgbClr val="FFFFFF"/>
                </a:solidFill>
              </a:rPr>
              <a:t>Charles Severance</a:t>
            </a:r>
          </a:p>
        </p:txBody>
      </p:sp>
      <p:pic>
        <p:nvPicPr>
          <p:cNvPr id="4" name="CCby.png"/>
          <p:cNvPicPr/>
          <p:nvPr/>
        </p:nvPicPr>
        <p:blipFill>
          <a:blip r:embed="rId2">
            <a:extLst/>
          </a:blip>
          <a:stretch>
            <a:fillRect/>
          </a:stretch>
        </p:blipFill>
        <p:spPr>
          <a:xfrm>
            <a:off x="13574183" y="8083550"/>
            <a:ext cx="2087035" cy="723901"/>
          </a:xfrm>
          <a:prstGeom prst="rect">
            <a:avLst/>
          </a:prstGeom>
          <a:ln w="12700">
            <a:miter lim="400000"/>
          </a:ln>
        </p:spPr>
      </p:pic>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xfrm>
            <a:off x="1155700" y="241300"/>
            <a:ext cx="8763000" cy="2298700"/>
          </a:xfrm>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Associative Memory</a:t>
            </a:r>
          </a:p>
        </p:txBody>
      </p:sp>
      <p:sp>
        <p:nvSpPr>
          <p:cNvPr id="136" name="Shape 136"/>
          <p:cNvSpPr>
            <a:spLocks noGrp="1"/>
          </p:cNvSpPr>
          <p:nvPr>
            <p:ph type="body" idx="1"/>
          </p:nvPr>
        </p:nvSpPr>
        <p:spPr>
          <a:xfrm>
            <a:off x="1155700" y="2603500"/>
            <a:ext cx="7645400" cy="5702300"/>
          </a:xfrm>
          <a:prstGeom prst="rect">
            <a:avLst/>
          </a:prstGeom>
        </p:spPr>
        <p:txBody>
          <a:bodyPr/>
          <a:lstStyle/>
          <a:p>
            <a:pPr lvl="0">
              <a:defRPr sz="1800">
                <a:solidFill>
                  <a:srgbClr val="000000"/>
                </a:solidFill>
              </a:defRPr>
            </a:pPr>
            <a:r>
              <a:rPr sz="3600">
                <a:solidFill>
                  <a:srgbClr val="FFFFFF"/>
                </a:solidFill>
              </a:rPr>
              <a:t>Humans think in terms of a network and connections of information</a:t>
            </a:r>
          </a:p>
          <a:p>
            <a:pPr lvl="0">
              <a:defRPr sz="1800">
                <a:solidFill>
                  <a:srgbClr val="000000"/>
                </a:solidFill>
              </a:defRPr>
            </a:pPr>
            <a:r>
              <a:rPr sz="3600">
                <a:solidFill>
                  <a:srgbClr val="FFFFFF"/>
                </a:solidFill>
              </a:rPr>
              <a:t>As compared to linear lists of things</a:t>
            </a:r>
          </a:p>
          <a:p>
            <a:pPr lvl="0">
              <a:defRPr sz="1800">
                <a:solidFill>
                  <a:srgbClr val="000000"/>
                </a:solidFill>
              </a:defRPr>
            </a:pPr>
            <a:r>
              <a:rPr sz="3600">
                <a:solidFill>
                  <a:srgbClr val="FFFFFF"/>
                </a:solidFill>
              </a:rPr>
              <a:t>Like Python Dictionaries (often called Associative Arrays)</a:t>
            </a:r>
          </a:p>
        </p:txBody>
      </p:sp>
      <p:sp>
        <p:nvSpPr>
          <p:cNvPr id="137" name="Shape 137"/>
          <p:cNvSpPr/>
          <p:nvPr/>
        </p:nvSpPr>
        <p:spPr>
          <a:xfrm>
            <a:off x="3886200" y="8153400"/>
            <a:ext cx="8488115"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http://en.wikipedia.org/wiki/Associative_array</a:t>
            </a:r>
          </a:p>
        </p:txBody>
      </p:sp>
      <p:pic>
        <p:nvPicPr>
          <p:cNvPr id="138" name="Snapshot 2009-03-18 06-36-41.png"/>
          <p:cNvPicPr/>
          <p:nvPr/>
        </p:nvPicPr>
        <p:blipFill>
          <a:blip r:embed="rId2">
            <a:extLst/>
          </a:blip>
          <a:stretch>
            <a:fillRect/>
          </a:stretch>
        </p:blipFill>
        <p:spPr>
          <a:xfrm>
            <a:off x="10259187" y="1257300"/>
            <a:ext cx="5361200" cy="6413501"/>
          </a:xfrm>
          <a:prstGeom prst="rect">
            <a:avLst/>
          </a:prstGeom>
          <a:ln w="12700">
            <a:miter lim="400000"/>
          </a:ln>
        </p:spPr>
      </p:pic>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The Web as a Directed Graph</a:t>
            </a:r>
          </a:p>
        </p:txBody>
      </p:sp>
      <p:sp>
        <p:nvSpPr>
          <p:cNvPr id="141" name="Shape 141"/>
          <p:cNvSpPr>
            <a:spLocks noGrp="1"/>
          </p:cNvSpPr>
          <p:nvPr>
            <p:ph type="body" idx="1"/>
          </p:nvPr>
        </p:nvSpPr>
        <p:spPr>
          <a:xfrm>
            <a:off x="1155700" y="2603500"/>
            <a:ext cx="8115300" cy="5702300"/>
          </a:xfrm>
          <a:prstGeom prst="rect">
            <a:avLst/>
          </a:prstGeom>
        </p:spPr>
        <p:txBody>
          <a:bodyPr/>
          <a:lstStyle/>
          <a:p>
            <a:pPr lvl="0">
              <a:defRPr sz="1800">
                <a:solidFill>
                  <a:srgbClr val="000000"/>
                </a:solidFill>
              </a:defRPr>
            </a:pPr>
            <a:r>
              <a:rPr sz="3600">
                <a:solidFill>
                  <a:srgbClr val="FFFFFF"/>
                </a:solidFill>
              </a:rPr>
              <a:t>Connectivity - Nodes are linked if there is a series of edges (a path) where you can get from one node to another</a:t>
            </a:r>
          </a:p>
          <a:p>
            <a:pPr lvl="0">
              <a:defRPr sz="1800">
                <a:solidFill>
                  <a:srgbClr val="000000"/>
                </a:solidFill>
              </a:defRPr>
            </a:pPr>
            <a:r>
              <a:rPr sz="3600">
                <a:solidFill>
                  <a:srgbClr val="FFFFFF"/>
                </a:solidFill>
              </a:rPr>
              <a:t>“Strongly Connected” - there is a path from every node to every other node in a graph</a:t>
            </a:r>
          </a:p>
        </p:txBody>
      </p:sp>
      <p:pic>
        <p:nvPicPr>
          <p:cNvPr id="142" name="Snapshot 2009-03-18 06-44-11.png"/>
          <p:cNvPicPr/>
          <p:nvPr/>
        </p:nvPicPr>
        <p:blipFill>
          <a:blip r:embed="rId2">
            <a:extLst/>
          </a:blip>
          <a:stretch>
            <a:fillRect/>
          </a:stretch>
        </p:blipFill>
        <p:spPr>
          <a:xfrm>
            <a:off x="9779000" y="2416210"/>
            <a:ext cx="5422901" cy="5826091"/>
          </a:xfrm>
          <a:prstGeom prst="rect">
            <a:avLst/>
          </a:prstGeom>
          <a:ln w="12700">
            <a:miter lim="400000"/>
          </a:ln>
        </p:spPr>
      </p:pic>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lang="en-US" sz="7600" dirty="0" smtClean="0">
                <a:solidFill>
                  <a:srgbClr val="00F900"/>
                </a:solidFill>
              </a:rPr>
              <a:t>Search Engine </a:t>
            </a:r>
            <a:r>
              <a:rPr sz="7600" dirty="0" smtClean="0">
                <a:solidFill>
                  <a:srgbClr val="00F900"/>
                </a:solidFill>
              </a:rPr>
              <a:t>Architecture</a:t>
            </a:r>
            <a:endParaRPr sz="7600" dirty="0">
              <a:solidFill>
                <a:srgbClr val="00F900"/>
              </a:solidFill>
            </a:endParaRPr>
          </a:p>
        </p:txBody>
      </p:sp>
      <p:sp>
        <p:nvSpPr>
          <p:cNvPr id="145" name="Shape 145"/>
          <p:cNvSpPr>
            <a:spLocks noGrp="1"/>
          </p:cNvSpPr>
          <p:nvPr>
            <p:ph type="body" idx="1"/>
          </p:nvPr>
        </p:nvSpPr>
        <p:spPr>
          <a:xfrm>
            <a:off x="1155700" y="2603500"/>
            <a:ext cx="8331200" cy="5308600"/>
          </a:xfrm>
          <a:prstGeom prst="rect">
            <a:avLst/>
          </a:prstGeom>
        </p:spPr>
        <p:txBody>
          <a:bodyPr/>
          <a:lstStyle/>
          <a:p>
            <a:pPr marL="853016" lvl="0" indent="-637116">
              <a:defRPr sz="1800">
                <a:solidFill>
                  <a:srgbClr val="000000"/>
                </a:solidFill>
              </a:defRPr>
            </a:pPr>
            <a:r>
              <a:rPr sz="4300">
                <a:solidFill>
                  <a:srgbClr val="FFFB00"/>
                </a:solidFill>
              </a:rPr>
              <a:t>Web Crawling</a:t>
            </a:r>
          </a:p>
          <a:p>
            <a:pPr marL="853016" lvl="0" indent="-637116">
              <a:defRPr sz="1800">
                <a:solidFill>
                  <a:srgbClr val="000000"/>
                </a:solidFill>
              </a:defRPr>
            </a:pPr>
            <a:r>
              <a:rPr sz="4300">
                <a:solidFill>
                  <a:srgbClr val="FFFFFF"/>
                </a:solidFill>
              </a:rPr>
              <a:t>Index Building</a:t>
            </a:r>
          </a:p>
          <a:p>
            <a:pPr marL="853016" lvl="0" indent="-637116">
              <a:defRPr sz="1800">
                <a:solidFill>
                  <a:srgbClr val="000000"/>
                </a:solidFill>
              </a:defRPr>
            </a:pPr>
            <a:r>
              <a:rPr sz="4300">
                <a:solidFill>
                  <a:srgbClr val="FFFFFF"/>
                </a:solidFill>
              </a:rPr>
              <a:t>Searching</a:t>
            </a:r>
          </a:p>
        </p:txBody>
      </p:sp>
      <p:pic>
        <p:nvPicPr>
          <p:cNvPr id="146" name="over.gif"/>
          <p:cNvPicPr/>
          <p:nvPr/>
        </p:nvPicPr>
        <p:blipFill>
          <a:blip r:embed="rId2">
            <a:extLst/>
          </a:blip>
          <a:stretch>
            <a:fillRect/>
          </a:stretch>
        </p:blipFill>
        <p:spPr>
          <a:xfrm>
            <a:off x="10210800" y="2704379"/>
            <a:ext cx="4775200" cy="5309321"/>
          </a:xfrm>
          <a:prstGeom prst="rect">
            <a:avLst/>
          </a:prstGeom>
          <a:ln w="12700">
            <a:miter lim="400000"/>
          </a:ln>
        </p:spPr>
      </p:pic>
      <p:sp>
        <p:nvSpPr>
          <p:cNvPr id="147" name="Shape 147"/>
          <p:cNvSpPr/>
          <p:nvPr/>
        </p:nvSpPr>
        <p:spPr>
          <a:xfrm>
            <a:off x="3467100" y="8216900"/>
            <a:ext cx="900268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http://infolab.stanford.edu/~backrub/google.html</a:t>
            </a: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2410333" y="3213099"/>
            <a:ext cx="11430001"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dirty="0">
                <a:solidFill>
                  <a:srgbClr val="FFFB00"/>
                </a:solidFill>
                <a:latin typeface="+mn-lt"/>
                <a:ea typeface="+mn-ea"/>
                <a:cs typeface="+mn-cs"/>
                <a:sym typeface="Gill Sans"/>
              </a:rPr>
              <a:t>A Web crawler is a computer program that browses the World Wide Web in a methodical, automated manner. Web crawlers are mainly used to create a copy of all the visited pages for later processing by a search engine that will index the downloaded pages to provide fast searches.</a:t>
            </a:r>
          </a:p>
        </p:txBody>
      </p:sp>
      <p:sp>
        <p:nvSpPr>
          <p:cNvPr id="150" name="Shape 150"/>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Web Crawler</a:t>
            </a:r>
          </a:p>
        </p:txBody>
      </p:sp>
      <p:sp>
        <p:nvSpPr>
          <p:cNvPr id="151" name="Shape 151"/>
          <p:cNvSpPr/>
          <p:nvPr/>
        </p:nvSpPr>
        <p:spPr>
          <a:xfrm>
            <a:off x="4241800" y="8369300"/>
            <a:ext cx="776347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http://en.wikipedia.org/wiki/Web_crawler</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Web Crawler</a:t>
            </a:r>
          </a:p>
        </p:txBody>
      </p:sp>
      <p:sp>
        <p:nvSpPr>
          <p:cNvPr id="154" name="Shape 154"/>
          <p:cNvSpPr>
            <a:spLocks noGrp="1"/>
          </p:cNvSpPr>
          <p:nvPr>
            <p:ph type="body" idx="1"/>
          </p:nvPr>
        </p:nvSpPr>
        <p:spPr>
          <a:xfrm>
            <a:off x="1155700" y="2603500"/>
            <a:ext cx="6324600" cy="5384800"/>
          </a:xfrm>
          <a:prstGeom prst="rect">
            <a:avLst/>
          </a:prstGeom>
        </p:spPr>
        <p:txBody>
          <a:bodyPr/>
          <a:lstStyle/>
          <a:p>
            <a:pPr lvl="0">
              <a:defRPr sz="1800">
                <a:solidFill>
                  <a:srgbClr val="000000"/>
                </a:solidFill>
              </a:defRPr>
            </a:pPr>
            <a:r>
              <a:rPr sz="3600">
                <a:solidFill>
                  <a:srgbClr val="FFFFFF"/>
                </a:solidFill>
              </a:rPr>
              <a:t>Retrieve a page</a:t>
            </a:r>
          </a:p>
          <a:p>
            <a:pPr lvl="0">
              <a:defRPr sz="1800">
                <a:solidFill>
                  <a:srgbClr val="000000"/>
                </a:solidFill>
              </a:defRPr>
            </a:pPr>
            <a:r>
              <a:rPr sz="3600">
                <a:solidFill>
                  <a:srgbClr val="FFFFFF"/>
                </a:solidFill>
              </a:rPr>
              <a:t>Look through the page for links</a:t>
            </a:r>
          </a:p>
          <a:p>
            <a:pPr lvl="0">
              <a:defRPr sz="1800">
                <a:solidFill>
                  <a:srgbClr val="000000"/>
                </a:solidFill>
              </a:defRPr>
            </a:pPr>
            <a:r>
              <a:rPr sz="3600">
                <a:solidFill>
                  <a:srgbClr val="FFFFFF"/>
                </a:solidFill>
              </a:rPr>
              <a:t>Add the links to a list of “to be retrieved” sites</a:t>
            </a:r>
          </a:p>
          <a:p>
            <a:pPr lvl="0">
              <a:defRPr sz="1800">
                <a:solidFill>
                  <a:srgbClr val="000000"/>
                </a:solidFill>
              </a:defRPr>
            </a:pPr>
            <a:r>
              <a:rPr sz="3600">
                <a:solidFill>
                  <a:srgbClr val="FFFFFF"/>
                </a:solidFill>
              </a:rPr>
              <a:t>Repeat...</a:t>
            </a:r>
          </a:p>
        </p:txBody>
      </p:sp>
      <p:pic>
        <p:nvPicPr>
          <p:cNvPr id="155" name="500px-WebCrawlerArchitecture.svg.png"/>
          <p:cNvPicPr/>
          <p:nvPr/>
        </p:nvPicPr>
        <p:blipFill>
          <a:blip r:embed="rId2">
            <a:extLst/>
          </a:blip>
          <a:stretch>
            <a:fillRect/>
          </a:stretch>
        </p:blipFill>
        <p:spPr>
          <a:xfrm>
            <a:off x="9448800" y="2171700"/>
            <a:ext cx="6350000" cy="4851400"/>
          </a:xfrm>
          <a:prstGeom prst="rect">
            <a:avLst/>
          </a:prstGeom>
          <a:ln w="12700">
            <a:miter lim="400000"/>
          </a:ln>
        </p:spPr>
      </p:pic>
      <p:pic>
        <p:nvPicPr>
          <p:cNvPr id="156" name="\.png"/>
          <p:cNvPicPr/>
          <p:nvPr/>
        </p:nvPicPr>
        <p:blipFill>
          <a:blip r:embed="rId3">
            <a:extLst/>
          </a:blip>
          <a:stretch>
            <a:fillRect/>
          </a:stretch>
        </p:blipFill>
        <p:spPr>
          <a:xfrm>
            <a:off x="8204200" y="2425700"/>
            <a:ext cx="7200900" cy="5386611"/>
          </a:xfrm>
          <a:prstGeom prst="rect">
            <a:avLst/>
          </a:prstGeom>
          <a:ln w="12700">
            <a:miter lim="400000"/>
          </a:ln>
        </p:spPr>
      </p:pic>
      <p:sp>
        <p:nvSpPr>
          <p:cNvPr id="157" name="Shape 157"/>
          <p:cNvSpPr/>
          <p:nvPr/>
        </p:nvSpPr>
        <p:spPr>
          <a:xfrm>
            <a:off x="4241800" y="8369300"/>
            <a:ext cx="776347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http://en.wikipedia.org/wiki/Web_crawler</a:t>
            </a:r>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Web Crawling Policy</a:t>
            </a:r>
          </a:p>
        </p:txBody>
      </p:sp>
      <p:sp>
        <p:nvSpPr>
          <p:cNvPr id="160" name="Shape 160"/>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a</a:t>
            </a:r>
            <a:r>
              <a:rPr sz="3600">
                <a:solidFill>
                  <a:srgbClr val="00F900"/>
                </a:solidFill>
              </a:rPr>
              <a:t> selection policy</a:t>
            </a:r>
            <a:r>
              <a:rPr sz="3600">
                <a:solidFill>
                  <a:srgbClr val="FFFFFF"/>
                </a:solidFill>
              </a:rPr>
              <a:t> that states which pages to download,</a:t>
            </a:r>
          </a:p>
          <a:p>
            <a:pPr lvl="0">
              <a:defRPr sz="1800">
                <a:solidFill>
                  <a:srgbClr val="000000"/>
                </a:solidFill>
              </a:defRPr>
            </a:pPr>
            <a:r>
              <a:rPr sz="3600">
                <a:solidFill>
                  <a:srgbClr val="FFFFFF"/>
                </a:solidFill>
              </a:rPr>
              <a:t>a</a:t>
            </a:r>
            <a:r>
              <a:rPr sz="3600">
                <a:solidFill>
                  <a:srgbClr val="00F900"/>
                </a:solidFill>
              </a:rPr>
              <a:t> re-visit policy</a:t>
            </a:r>
            <a:r>
              <a:rPr sz="3600">
                <a:solidFill>
                  <a:srgbClr val="FFFFFF"/>
                </a:solidFill>
              </a:rPr>
              <a:t> that states when to check for changes to the pages,</a:t>
            </a:r>
          </a:p>
          <a:p>
            <a:pPr lvl="0">
              <a:defRPr sz="1800">
                <a:solidFill>
                  <a:srgbClr val="000000"/>
                </a:solidFill>
              </a:defRPr>
            </a:pPr>
            <a:r>
              <a:rPr sz="3600">
                <a:solidFill>
                  <a:srgbClr val="FFFFFF"/>
                </a:solidFill>
              </a:rPr>
              <a:t>a </a:t>
            </a:r>
            <a:r>
              <a:rPr sz="3600">
                <a:solidFill>
                  <a:srgbClr val="00F900"/>
                </a:solidFill>
              </a:rPr>
              <a:t>politeness policy</a:t>
            </a:r>
            <a:r>
              <a:rPr sz="3600">
                <a:solidFill>
                  <a:srgbClr val="FFFFFF"/>
                </a:solidFill>
              </a:rPr>
              <a:t> that states how to avoid overloading Web sites, and</a:t>
            </a:r>
          </a:p>
          <a:p>
            <a:pPr lvl="0">
              <a:defRPr sz="1800">
                <a:solidFill>
                  <a:srgbClr val="000000"/>
                </a:solidFill>
              </a:defRPr>
            </a:pPr>
            <a:r>
              <a:rPr sz="3600">
                <a:solidFill>
                  <a:srgbClr val="FFFFFF"/>
                </a:solidFill>
              </a:rPr>
              <a:t>a </a:t>
            </a:r>
            <a:r>
              <a:rPr sz="3600">
                <a:solidFill>
                  <a:srgbClr val="00F900"/>
                </a:solidFill>
              </a:rPr>
              <a:t>parallelization policy</a:t>
            </a:r>
            <a:r>
              <a:rPr sz="3600">
                <a:solidFill>
                  <a:srgbClr val="FFFFFF"/>
                </a:solidFill>
              </a:rPr>
              <a:t> that states how to coordinate distributed Web crawlers</a:t>
            </a:r>
          </a:p>
        </p:txBody>
      </p:sp>
      <p:sp>
        <p:nvSpPr>
          <p:cNvPr id="161" name="Shape 161"/>
          <p:cNvSpPr/>
          <p:nvPr/>
        </p:nvSpPr>
        <p:spPr>
          <a:xfrm>
            <a:off x="4241800" y="8369300"/>
            <a:ext cx="7763471"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http://en.wikipedia.org/wiki/Web_crawler</a:t>
            </a: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robots.txt</a:t>
            </a:r>
          </a:p>
        </p:txBody>
      </p:sp>
      <p:sp>
        <p:nvSpPr>
          <p:cNvPr id="164" name="Shape 164"/>
          <p:cNvSpPr>
            <a:spLocks noGrp="1"/>
          </p:cNvSpPr>
          <p:nvPr>
            <p:ph type="body" idx="1"/>
          </p:nvPr>
        </p:nvSpPr>
        <p:spPr>
          <a:xfrm>
            <a:off x="1155700" y="2603500"/>
            <a:ext cx="8851900" cy="4572000"/>
          </a:xfrm>
          <a:prstGeom prst="rect">
            <a:avLst/>
          </a:prstGeom>
        </p:spPr>
        <p:txBody>
          <a:bodyPr/>
          <a:lstStyle/>
          <a:p>
            <a:pPr lvl="0">
              <a:defRPr sz="1800">
                <a:solidFill>
                  <a:srgbClr val="000000"/>
                </a:solidFill>
              </a:defRPr>
            </a:pPr>
            <a:r>
              <a:rPr sz="3600">
                <a:solidFill>
                  <a:srgbClr val="FFFFFF"/>
                </a:solidFill>
              </a:rPr>
              <a:t>A way for a web site to communicate with web crawlers</a:t>
            </a:r>
          </a:p>
          <a:p>
            <a:pPr lvl="0">
              <a:defRPr sz="1800">
                <a:solidFill>
                  <a:srgbClr val="000000"/>
                </a:solidFill>
              </a:defRPr>
            </a:pPr>
            <a:r>
              <a:rPr sz="3600">
                <a:solidFill>
                  <a:srgbClr val="FFFFFF"/>
                </a:solidFill>
              </a:rPr>
              <a:t>An informal and voluntary standard</a:t>
            </a:r>
          </a:p>
          <a:p>
            <a:pPr lvl="0">
              <a:defRPr sz="1800">
                <a:solidFill>
                  <a:srgbClr val="000000"/>
                </a:solidFill>
              </a:defRPr>
            </a:pPr>
            <a:r>
              <a:rPr sz="3600">
                <a:solidFill>
                  <a:srgbClr val="FFFFFF"/>
                </a:solidFill>
              </a:rPr>
              <a:t>Sometimes folks make a “Spider Trap” to catch “bad” spiders</a:t>
            </a:r>
          </a:p>
        </p:txBody>
      </p:sp>
      <p:sp>
        <p:nvSpPr>
          <p:cNvPr id="165" name="Shape 165"/>
          <p:cNvSpPr/>
          <p:nvPr/>
        </p:nvSpPr>
        <p:spPr>
          <a:xfrm>
            <a:off x="2844787" y="7486650"/>
            <a:ext cx="10571858"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B00"/>
                </a:solidFill>
                <a:latin typeface="+mn-lt"/>
                <a:ea typeface="+mn-ea"/>
                <a:cs typeface="+mn-cs"/>
                <a:sym typeface="Gill Sans"/>
              </a:rPr>
              <a:t>http://en.wikipedia.org/wiki/Robots_Exclusion_Standard</a:t>
            </a:r>
          </a:p>
          <a:p>
            <a:pPr lvl="0" algn="ctr" defTabSz="546100">
              <a:defRPr sz="1800"/>
            </a:pPr>
            <a:r>
              <a:rPr sz="3600">
                <a:solidFill>
                  <a:srgbClr val="FFFB00"/>
                </a:solidFill>
                <a:latin typeface="+mn-lt"/>
                <a:ea typeface="+mn-ea"/>
                <a:cs typeface="+mn-cs"/>
                <a:sym typeface="Gill Sans"/>
              </a:rPr>
              <a:t>http://en.wikipedia.org/wiki/Spider_trap</a:t>
            </a:r>
          </a:p>
        </p:txBody>
      </p:sp>
      <p:sp>
        <p:nvSpPr>
          <p:cNvPr id="166" name="Shape 166"/>
          <p:cNvSpPr/>
          <p:nvPr/>
        </p:nvSpPr>
        <p:spPr>
          <a:xfrm>
            <a:off x="10637936" y="3390899"/>
            <a:ext cx="3508699" cy="2705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defTabSz="546100">
              <a:defRPr sz="1800"/>
            </a:pPr>
            <a:r>
              <a:rPr sz="3600">
                <a:solidFill>
                  <a:srgbClr val="00F900"/>
                </a:solidFill>
                <a:latin typeface="+mn-lt"/>
                <a:ea typeface="+mn-ea"/>
                <a:cs typeface="+mn-cs"/>
                <a:sym typeface="Gill Sans"/>
              </a:rPr>
              <a:t>User-agent: *</a:t>
            </a:r>
          </a:p>
          <a:p>
            <a:pPr lvl="0" defTabSz="546100">
              <a:defRPr sz="1800"/>
            </a:pPr>
            <a:r>
              <a:rPr sz="3600">
                <a:solidFill>
                  <a:srgbClr val="00F900"/>
                </a:solidFill>
                <a:latin typeface="+mn-lt"/>
                <a:ea typeface="+mn-ea"/>
                <a:cs typeface="+mn-cs"/>
                <a:sym typeface="Gill Sans"/>
              </a:rPr>
              <a:t>Disallow: /cgi-bin/</a:t>
            </a:r>
          </a:p>
          <a:p>
            <a:pPr lvl="0" defTabSz="546100">
              <a:defRPr sz="1800"/>
            </a:pPr>
            <a:r>
              <a:rPr sz="3600">
                <a:solidFill>
                  <a:srgbClr val="00F900"/>
                </a:solidFill>
                <a:latin typeface="+mn-lt"/>
                <a:ea typeface="+mn-ea"/>
                <a:cs typeface="+mn-cs"/>
                <a:sym typeface="Gill Sans"/>
              </a:rPr>
              <a:t>Disallow: /images/</a:t>
            </a:r>
          </a:p>
          <a:p>
            <a:pPr lvl="0" defTabSz="546100">
              <a:defRPr sz="1800"/>
            </a:pPr>
            <a:r>
              <a:rPr sz="3600">
                <a:solidFill>
                  <a:srgbClr val="00F900"/>
                </a:solidFill>
                <a:latin typeface="+mn-lt"/>
                <a:ea typeface="+mn-ea"/>
                <a:cs typeface="+mn-cs"/>
                <a:sym typeface="Gill Sans"/>
              </a:rPr>
              <a:t>Disallow: /tmp/</a:t>
            </a:r>
          </a:p>
          <a:p>
            <a:pPr lvl="0" defTabSz="546100">
              <a:defRPr sz="1800"/>
            </a:pPr>
            <a:r>
              <a:rPr sz="3600">
                <a:solidFill>
                  <a:srgbClr val="00F900"/>
                </a:solidFill>
                <a:latin typeface="+mn-lt"/>
                <a:ea typeface="+mn-ea"/>
                <a:cs typeface="+mn-cs"/>
                <a:sym typeface="Gill Sans"/>
              </a:rPr>
              <a:t>Disallow: /private/</a:t>
            </a: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Google Architecture</a:t>
            </a:r>
          </a:p>
        </p:txBody>
      </p:sp>
      <p:sp>
        <p:nvSpPr>
          <p:cNvPr id="169" name="Shape 169"/>
          <p:cNvSpPr>
            <a:spLocks noGrp="1"/>
          </p:cNvSpPr>
          <p:nvPr>
            <p:ph type="body" idx="1"/>
          </p:nvPr>
        </p:nvSpPr>
        <p:spPr>
          <a:xfrm>
            <a:off x="1155700" y="2603500"/>
            <a:ext cx="8331200" cy="5308600"/>
          </a:xfrm>
          <a:prstGeom prst="rect">
            <a:avLst/>
          </a:prstGeom>
        </p:spPr>
        <p:txBody>
          <a:bodyPr/>
          <a:lstStyle/>
          <a:p>
            <a:pPr marL="853016" lvl="0" indent="-637116">
              <a:defRPr sz="1800">
                <a:solidFill>
                  <a:srgbClr val="000000"/>
                </a:solidFill>
              </a:defRPr>
            </a:pPr>
            <a:r>
              <a:rPr sz="4300">
                <a:solidFill>
                  <a:srgbClr val="FFFFFF"/>
                </a:solidFill>
              </a:rPr>
              <a:t>Web Crawling</a:t>
            </a:r>
          </a:p>
          <a:p>
            <a:pPr marL="853016" lvl="0" indent="-637116">
              <a:defRPr sz="1800">
                <a:solidFill>
                  <a:srgbClr val="000000"/>
                </a:solidFill>
              </a:defRPr>
            </a:pPr>
            <a:r>
              <a:rPr sz="4300">
                <a:solidFill>
                  <a:srgbClr val="FFFB00"/>
                </a:solidFill>
              </a:rPr>
              <a:t>Index Building</a:t>
            </a:r>
          </a:p>
          <a:p>
            <a:pPr marL="853016" lvl="0" indent="-637116">
              <a:defRPr sz="1800">
                <a:solidFill>
                  <a:srgbClr val="000000"/>
                </a:solidFill>
              </a:defRPr>
            </a:pPr>
            <a:r>
              <a:rPr sz="4300">
                <a:solidFill>
                  <a:srgbClr val="FFFFFF"/>
                </a:solidFill>
              </a:rPr>
              <a:t>Searching</a:t>
            </a:r>
          </a:p>
        </p:txBody>
      </p:sp>
      <p:pic>
        <p:nvPicPr>
          <p:cNvPr id="170" name="over.gif"/>
          <p:cNvPicPr/>
          <p:nvPr/>
        </p:nvPicPr>
        <p:blipFill>
          <a:blip r:embed="rId2">
            <a:extLst/>
          </a:blip>
          <a:stretch>
            <a:fillRect/>
          </a:stretch>
        </p:blipFill>
        <p:spPr>
          <a:xfrm>
            <a:off x="10210800" y="2704379"/>
            <a:ext cx="4775200" cy="5309321"/>
          </a:xfrm>
          <a:prstGeom prst="rect">
            <a:avLst/>
          </a:prstGeom>
          <a:ln w="12700">
            <a:miter lim="400000"/>
          </a:ln>
        </p:spPr>
      </p:pic>
      <p:sp>
        <p:nvSpPr>
          <p:cNvPr id="171" name="Shape 171"/>
          <p:cNvSpPr/>
          <p:nvPr/>
        </p:nvSpPr>
        <p:spPr>
          <a:xfrm>
            <a:off x="3467100" y="8216900"/>
            <a:ext cx="900268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http://infolab.stanford.edu/~backrub/google.html</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p:nvPr/>
        </p:nvSpPr>
        <p:spPr>
          <a:xfrm>
            <a:off x="2410333" y="2692400"/>
            <a:ext cx="11430001" cy="374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dirty="0">
                <a:solidFill>
                  <a:srgbClr val="FFFB00"/>
                </a:solidFill>
                <a:latin typeface="+mn-lt"/>
                <a:ea typeface="+mn-ea"/>
                <a:cs typeface="+mn-cs"/>
                <a:sym typeface="Gill Sans"/>
              </a:rPr>
              <a:t>Search engine indexing collects, parses, and stores data to facilitate fast and accurate information retrieval.  The purpose of storing an index is to optimize speed and performance in finding relevant documents for a search query.   Without an index, the search engine would scan every document in the corpus, which would require considerable time and computing power. </a:t>
            </a:r>
          </a:p>
        </p:txBody>
      </p:sp>
      <p:sp>
        <p:nvSpPr>
          <p:cNvPr id="174" name="Shape 174"/>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Search Indexing</a:t>
            </a:r>
          </a:p>
        </p:txBody>
      </p:sp>
      <p:sp>
        <p:nvSpPr>
          <p:cNvPr id="175" name="Shape 175"/>
          <p:cNvSpPr/>
          <p:nvPr/>
        </p:nvSpPr>
        <p:spPr>
          <a:xfrm>
            <a:off x="3161444" y="8255000"/>
            <a:ext cx="944158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http://en.wikipedia.org/wiki/Index_(search_engine)</a:t>
            </a:r>
          </a:p>
        </p:txBody>
      </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Inverted Index</a:t>
            </a:r>
          </a:p>
        </p:txBody>
      </p:sp>
      <p:sp>
        <p:nvSpPr>
          <p:cNvPr id="178" name="Shape 178"/>
          <p:cNvSpPr>
            <a:spLocks noGrp="1"/>
          </p:cNvSpPr>
          <p:nvPr>
            <p:ph type="body" idx="1"/>
          </p:nvPr>
        </p:nvSpPr>
        <p:spPr>
          <a:xfrm>
            <a:off x="1155700" y="2603500"/>
            <a:ext cx="7683500" cy="5702300"/>
          </a:xfrm>
          <a:prstGeom prst="rect">
            <a:avLst/>
          </a:prstGeom>
        </p:spPr>
        <p:txBody>
          <a:bodyPr/>
          <a:lstStyle/>
          <a:p>
            <a:pPr lvl="0">
              <a:defRPr sz="1800">
                <a:solidFill>
                  <a:srgbClr val="000000"/>
                </a:solidFill>
              </a:defRPr>
            </a:pPr>
            <a:r>
              <a:rPr sz="3600">
                <a:solidFill>
                  <a:srgbClr val="FFFFFF"/>
                </a:solidFill>
              </a:rPr>
              <a:t>An Inverted Index lists all of the documents which contain a particular word</a:t>
            </a:r>
          </a:p>
          <a:p>
            <a:pPr lvl="0">
              <a:defRPr sz="1800">
                <a:solidFill>
                  <a:srgbClr val="000000"/>
                </a:solidFill>
              </a:defRPr>
            </a:pPr>
            <a:r>
              <a:rPr sz="3600">
                <a:solidFill>
                  <a:srgbClr val="FFFFFF"/>
                </a:solidFill>
              </a:rPr>
              <a:t>Allows us to quickly produce a list of documents given one or a few search terms</a:t>
            </a:r>
          </a:p>
          <a:p>
            <a:pPr lvl="0">
              <a:defRPr sz="1800">
                <a:solidFill>
                  <a:srgbClr val="000000"/>
                </a:solidFill>
              </a:defRPr>
            </a:pPr>
            <a:r>
              <a:rPr sz="3600">
                <a:solidFill>
                  <a:srgbClr val="FFFFFF"/>
                </a:solidFill>
              </a:rPr>
              <a:t>The problem with the web is that we have too many documents</a:t>
            </a:r>
          </a:p>
        </p:txBody>
      </p:sp>
      <p:sp>
        <p:nvSpPr>
          <p:cNvPr id="179" name="Shape 179"/>
          <p:cNvSpPr/>
          <p:nvPr/>
        </p:nvSpPr>
        <p:spPr>
          <a:xfrm>
            <a:off x="4102100" y="8470900"/>
            <a:ext cx="8041184"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http://en.wikipedia.org/wiki/Inverted_index</a:t>
            </a:r>
          </a:p>
        </p:txBody>
      </p:sp>
      <p:pic>
        <p:nvPicPr>
          <p:cNvPr id="180" name="Snapshot 2009-04-06 10-09-19.png"/>
          <p:cNvPicPr/>
          <p:nvPr/>
        </p:nvPicPr>
        <p:blipFill>
          <a:blip r:embed="rId2">
            <a:extLst/>
          </a:blip>
          <a:stretch>
            <a:fillRect/>
          </a:stretch>
        </p:blipFill>
        <p:spPr>
          <a:xfrm>
            <a:off x="9664700" y="2705100"/>
            <a:ext cx="5182747" cy="2044701"/>
          </a:xfrm>
          <a:prstGeom prst="rect">
            <a:avLst/>
          </a:prstGeom>
          <a:ln w="12700">
            <a:miter lim="400000"/>
          </a:ln>
        </p:spPr>
      </p:pic>
      <p:pic>
        <p:nvPicPr>
          <p:cNvPr id="181" name="Snapshot 2009-04-06 10-16-27.png"/>
          <p:cNvPicPr/>
          <p:nvPr/>
        </p:nvPicPr>
        <p:blipFill>
          <a:blip r:embed="rId3">
            <a:extLst/>
          </a:blip>
          <a:stretch>
            <a:fillRect/>
          </a:stretch>
        </p:blipFill>
        <p:spPr>
          <a:xfrm>
            <a:off x="8953500" y="6731000"/>
            <a:ext cx="6591300" cy="1346200"/>
          </a:xfrm>
          <a:prstGeom prst="rect">
            <a:avLst/>
          </a:prstGeom>
          <a:ln w="12700">
            <a:miter lim="400000"/>
          </a:ln>
        </p:spPr>
      </p:pic>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p:nvPr/>
        </p:nvSpPr>
        <p:spPr>
          <a:xfrm>
            <a:off x="1518007" y="5478054"/>
            <a:ext cx="13589001" cy="233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7600">
                <a:solidFill>
                  <a:srgbClr val="FFFFFF"/>
                </a:solidFill>
                <a:latin typeface="+mn-lt"/>
                <a:ea typeface="+mn-ea"/>
                <a:cs typeface="+mn-cs"/>
                <a:sym typeface="Gill Sans"/>
              </a:defRPr>
            </a:lvl1pPr>
          </a:lstStyle>
          <a:p>
            <a:pPr lvl="0">
              <a:defRPr sz="1800">
                <a:solidFill>
                  <a:srgbClr val="000000"/>
                </a:solidFill>
              </a:defRPr>
            </a:pPr>
            <a:r>
              <a:rPr sz="7600">
                <a:solidFill>
                  <a:srgbClr val="FFFFFF"/>
                </a:solidFill>
              </a:rPr>
              <a:t>What are the last words of “Where the Wild Things Are”?</a:t>
            </a:r>
          </a:p>
        </p:txBody>
      </p:sp>
      <p:pic>
        <p:nvPicPr>
          <p:cNvPr id="105" name="wildthings.jpg"/>
          <p:cNvPicPr/>
          <p:nvPr/>
        </p:nvPicPr>
        <p:blipFill>
          <a:blip r:embed="rId2">
            <a:extLst/>
          </a:blip>
          <a:stretch>
            <a:fillRect/>
          </a:stretch>
        </p:blipFill>
        <p:spPr>
          <a:xfrm>
            <a:off x="10248900" y="647700"/>
            <a:ext cx="4125208" cy="4203700"/>
          </a:xfrm>
          <a:prstGeom prst="rect">
            <a:avLst/>
          </a:prstGeom>
          <a:ln w="12700">
            <a:miter lim="400000"/>
          </a:ln>
        </p:spPr>
      </p:pic>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PageRank</a:t>
            </a:r>
          </a:p>
        </p:txBody>
      </p:sp>
      <p:sp>
        <p:nvSpPr>
          <p:cNvPr id="184" name="Shape 184"/>
          <p:cNvSpPr>
            <a:spLocks noGrp="1"/>
          </p:cNvSpPr>
          <p:nvPr>
            <p:ph type="body" idx="1"/>
          </p:nvPr>
        </p:nvSpPr>
        <p:spPr>
          <a:xfrm>
            <a:off x="1155700" y="2603500"/>
            <a:ext cx="7315200" cy="5702300"/>
          </a:xfrm>
          <a:prstGeom prst="rect">
            <a:avLst/>
          </a:prstGeom>
        </p:spPr>
        <p:txBody>
          <a:bodyPr/>
          <a:lstStyle/>
          <a:p>
            <a:pPr lvl="0">
              <a:defRPr sz="1800">
                <a:solidFill>
                  <a:srgbClr val="000000"/>
                </a:solidFill>
              </a:defRPr>
            </a:pPr>
            <a:r>
              <a:rPr sz="3600">
                <a:solidFill>
                  <a:srgbClr val="FFFFFF"/>
                </a:solidFill>
              </a:rPr>
              <a:t>Basic Idea: Incoming links signal “value” or “interest”</a:t>
            </a:r>
          </a:p>
          <a:p>
            <a:pPr lvl="0">
              <a:defRPr sz="1800">
                <a:solidFill>
                  <a:srgbClr val="000000"/>
                </a:solidFill>
              </a:defRPr>
            </a:pPr>
            <a:r>
              <a:rPr sz="3600">
                <a:solidFill>
                  <a:srgbClr val="FFFFFF"/>
                </a:solidFill>
              </a:rPr>
              <a:t>Incoming links from other high ranking sites have greater value</a:t>
            </a:r>
          </a:p>
          <a:p>
            <a:pPr lvl="0">
              <a:defRPr sz="1800">
                <a:solidFill>
                  <a:srgbClr val="000000"/>
                </a:solidFill>
              </a:defRPr>
            </a:pPr>
            <a:r>
              <a:rPr sz="3600">
                <a:solidFill>
                  <a:srgbClr val="FFFFFF"/>
                </a:solidFill>
              </a:rPr>
              <a:t>Computed by giving all sites some “value” and letting value flow out the outboud links and in the inbound links until value stabilizes</a:t>
            </a:r>
          </a:p>
        </p:txBody>
      </p:sp>
      <p:sp>
        <p:nvSpPr>
          <p:cNvPr id="185" name="Shape 185"/>
          <p:cNvSpPr/>
          <p:nvPr/>
        </p:nvSpPr>
        <p:spPr>
          <a:xfrm>
            <a:off x="4622800" y="8470900"/>
            <a:ext cx="699998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http://en.wikipedia.org/wiki/PageRank</a:t>
            </a:r>
          </a:p>
        </p:txBody>
      </p:sp>
      <p:pic>
        <p:nvPicPr>
          <p:cNvPr id="186" name="Snapshot 2009-04-06 10-19-42.png"/>
          <p:cNvPicPr/>
          <p:nvPr/>
        </p:nvPicPr>
        <p:blipFill>
          <a:blip r:embed="rId2">
            <a:extLst/>
          </a:blip>
          <a:stretch>
            <a:fillRect/>
          </a:stretch>
        </p:blipFill>
        <p:spPr>
          <a:xfrm>
            <a:off x="8794090" y="2959100"/>
            <a:ext cx="6273801" cy="5098498"/>
          </a:xfrm>
          <a:prstGeom prst="rect">
            <a:avLst/>
          </a:prstGeom>
          <a:ln w="12700">
            <a:miter lim="400000"/>
          </a:ln>
        </p:spPr>
      </p:pic>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ng"/>
          <p:cNvPicPr/>
          <p:nvPr/>
        </p:nvPicPr>
        <p:blipFill>
          <a:blip r:embed="rId2">
            <a:extLst/>
          </a:blip>
          <a:stretch>
            <a:fillRect/>
          </a:stretch>
        </p:blipFill>
        <p:spPr>
          <a:xfrm>
            <a:off x="2819400" y="444500"/>
            <a:ext cx="12700000" cy="7077532"/>
          </a:xfrm>
          <a:prstGeom prst="rect">
            <a:avLst/>
          </a:prstGeom>
          <a:ln w="12700">
            <a:miter lim="400000"/>
          </a:ln>
        </p:spPr>
      </p:pic>
      <p:sp>
        <p:nvSpPr>
          <p:cNvPr id="189" name="Shape 189"/>
          <p:cNvSpPr/>
          <p:nvPr/>
        </p:nvSpPr>
        <p:spPr>
          <a:xfrm>
            <a:off x="1219200" y="3937000"/>
            <a:ext cx="1270000" cy="1270000"/>
          </a:xfrm>
          <a:prstGeom prst="rightArrow">
            <a:avLst>
              <a:gd name="adj1" fmla="val 32000"/>
              <a:gd name="adj2" fmla="val 44000"/>
            </a:avLst>
          </a:prstGeom>
          <a:blipFill>
            <a:blip r:embed="rId3"/>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190" name="Shape 190"/>
          <p:cNvSpPr/>
          <p:nvPr/>
        </p:nvSpPr>
        <p:spPr>
          <a:xfrm>
            <a:off x="2895600" y="8064500"/>
            <a:ext cx="10461129"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http://en.wikipedia.org/wiki/Search_engine_optimization</a:t>
            </a:r>
          </a:p>
        </p:txBody>
      </p:sp>
      <p:sp>
        <p:nvSpPr>
          <p:cNvPr id="191" name="Shape 191"/>
          <p:cNvSpPr/>
          <p:nvPr/>
        </p:nvSpPr>
        <p:spPr>
          <a:xfrm>
            <a:off x="704502" y="2019300"/>
            <a:ext cx="1849563"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3600">
                <a:solidFill>
                  <a:srgbClr val="FFFFFF"/>
                </a:solidFill>
                <a:latin typeface="+mn-lt"/>
                <a:ea typeface="+mn-ea"/>
                <a:cs typeface="+mn-cs"/>
                <a:sym typeface="Gill Sans"/>
              </a:rPr>
              <a:t>Free and</a:t>
            </a:r>
          </a:p>
          <a:p>
            <a:pPr lvl="0" algn="ctr" defTabSz="546100">
              <a:defRPr sz="1800"/>
            </a:pPr>
            <a:r>
              <a:rPr sz="3600" b="1">
                <a:solidFill>
                  <a:srgbClr val="FFFFFF"/>
                </a:solidFill>
                <a:latin typeface="+mn-lt"/>
                <a:ea typeface="+mn-ea"/>
                <a:cs typeface="+mn-cs"/>
                <a:sym typeface="Gill Sans"/>
              </a:rPr>
              <a:t>very</a:t>
            </a:r>
          </a:p>
          <a:p>
            <a:pPr lvl="0" algn="ctr" defTabSz="546100">
              <a:defRPr sz="1800"/>
            </a:pPr>
            <a:r>
              <a:rPr sz="3600">
                <a:solidFill>
                  <a:srgbClr val="FFFFFF"/>
                </a:solidFill>
                <a:latin typeface="+mn-lt"/>
                <a:ea typeface="+mn-ea"/>
                <a:cs typeface="+mn-cs"/>
                <a:sym typeface="Gill Sans"/>
              </a:rPr>
              <a:t>valuable</a:t>
            </a:r>
          </a:p>
        </p:txBody>
      </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title"/>
          </p:nvPr>
        </p:nvSpPr>
        <p:spPr>
          <a:prstGeom prst="rect">
            <a:avLst/>
          </a:prstGeom>
        </p:spPr>
        <p:txBody>
          <a:bodyPr/>
          <a:lstStyle/>
          <a:p>
            <a:pPr lvl="0">
              <a:defRPr sz="1800">
                <a:solidFill>
                  <a:srgbClr val="000000"/>
                </a:solidFill>
              </a:defRPr>
            </a:pPr>
            <a:r>
              <a:rPr sz="7600">
                <a:solidFill>
                  <a:srgbClr val="FF40FF"/>
                </a:solidFill>
              </a:rPr>
              <a:t>Gaming </a:t>
            </a:r>
            <a:r>
              <a:rPr sz="8400">
                <a:solidFill>
                  <a:srgbClr val="0433FF"/>
                </a:solidFill>
              </a:rPr>
              <a:t>G</a:t>
            </a:r>
            <a:r>
              <a:rPr sz="8400">
                <a:solidFill>
                  <a:srgbClr val="FF2600"/>
                </a:solidFill>
              </a:rPr>
              <a:t>o</a:t>
            </a:r>
            <a:r>
              <a:rPr sz="8400">
                <a:solidFill>
                  <a:srgbClr val="FFFB00"/>
                </a:solidFill>
              </a:rPr>
              <a:t>o</a:t>
            </a:r>
            <a:r>
              <a:rPr sz="8400">
                <a:solidFill>
                  <a:srgbClr val="0433FF"/>
                </a:solidFill>
              </a:rPr>
              <a:t>g</a:t>
            </a:r>
            <a:r>
              <a:rPr sz="8400">
                <a:solidFill>
                  <a:srgbClr val="00F900"/>
                </a:solidFill>
              </a:rPr>
              <a:t>l</a:t>
            </a:r>
            <a:r>
              <a:rPr sz="8400">
                <a:solidFill>
                  <a:srgbClr val="FF2600"/>
                </a:solidFill>
              </a:rPr>
              <a:t>e</a:t>
            </a:r>
          </a:p>
        </p:txBody>
      </p:sp>
      <p:sp>
        <p:nvSpPr>
          <p:cNvPr id="194" name="Shape 194"/>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The real ranking mechanism has many subtle tuning parameters which are kept secret as well as human intervention</a:t>
            </a:r>
          </a:p>
          <a:p>
            <a:pPr lvl="0">
              <a:defRPr sz="1800">
                <a:solidFill>
                  <a:srgbClr val="000000"/>
                </a:solidFill>
              </a:defRPr>
            </a:pPr>
            <a:r>
              <a:rPr sz="3600">
                <a:solidFill>
                  <a:srgbClr val="FFFFFF"/>
                </a:solidFill>
              </a:rPr>
              <a:t>Once the web site builders *know* the rules - they can game the system</a:t>
            </a:r>
          </a:p>
          <a:p>
            <a:pPr lvl="0">
              <a:defRPr sz="1800">
                <a:solidFill>
                  <a:srgbClr val="000000"/>
                </a:solidFill>
              </a:defRPr>
            </a:pPr>
            <a:r>
              <a:rPr sz="3600">
                <a:solidFill>
                  <a:srgbClr val="FFFFFF"/>
                </a:solidFill>
              </a:rPr>
              <a:t>A busy little consultancy - Search Engine Optimization (SEO)</a:t>
            </a:r>
          </a:p>
        </p:txBody>
      </p:sp>
    </p:spTree>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title"/>
          </p:nvPr>
        </p:nvSpPr>
        <p:spPr>
          <a:prstGeom prst="rect">
            <a:avLst/>
          </a:prstGeom>
        </p:spPr>
        <p:txBody>
          <a:bodyPr/>
          <a:lstStyle>
            <a:lvl1pPr>
              <a:defRPr>
                <a:solidFill>
                  <a:srgbClr val="FF2600"/>
                </a:solidFill>
              </a:defRPr>
            </a:lvl1pPr>
          </a:lstStyle>
          <a:p>
            <a:pPr lvl="0">
              <a:defRPr sz="1800">
                <a:solidFill>
                  <a:srgbClr val="000000"/>
                </a:solidFill>
              </a:defRPr>
            </a:pPr>
            <a:r>
              <a:rPr sz="7600">
                <a:solidFill>
                  <a:srgbClr val="FF2600"/>
                </a:solidFill>
              </a:rPr>
              <a:t>Google Supplemental Index</a:t>
            </a:r>
          </a:p>
        </p:txBody>
      </p:sp>
      <p:sp>
        <p:nvSpPr>
          <p:cNvPr id="197" name="Shape 197"/>
          <p:cNvSpPr>
            <a:spLocks noGrp="1"/>
          </p:cNvSpPr>
          <p:nvPr>
            <p:ph type="body" idx="1"/>
          </p:nvPr>
        </p:nvSpPr>
        <p:spPr>
          <a:xfrm>
            <a:off x="1155700" y="2603500"/>
            <a:ext cx="7556500" cy="4635500"/>
          </a:xfrm>
          <a:prstGeom prst="rect">
            <a:avLst/>
          </a:prstGeom>
        </p:spPr>
        <p:txBody>
          <a:bodyPr/>
          <a:lstStyle/>
          <a:p>
            <a:pPr lvl="0">
              <a:defRPr sz="1800">
                <a:solidFill>
                  <a:srgbClr val="000000"/>
                </a:solidFill>
              </a:defRPr>
            </a:pPr>
            <a:r>
              <a:rPr sz="3600">
                <a:solidFill>
                  <a:srgbClr val="FFFFFF"/>
                </a:solidFill>
              </a:rPr>
              <a:t>Not a good place to be - crawling happens less frequently and seldom appear in search results</a:t>
            </a:r>
          </a:p>
          <a:p>
            <a:pPr lvl="0">
              <a:defRPr sz="1800">
                <a:solidFill>
                  <a:srgbClr val="000000"/>
                </a:solidFill>
              </a:defRPr>
            </a:pPr>
            <a:r>
              <a:rPr sz="3600">
                <a:solidFill>
                  <a:srgbClr val="FFFFFF"/>
                </a:solidFill>
              </a:rPr>
              <a:t>Causes: duplicate content, low page rank, link manipulation, page freshness, etc.</a:t>
            </a:r>
          </a:p>
        </p:txBody>
      </p:sp>
      <p:sp>
        <p:nvSpPr>
          <p:cNvPr id="198" name="Shape 198"/>
          <p:cNvSpPr/>
          <p:nvPr/>
        </p:nvSpPr>
        <p:spPr>
          <a:xfrm>
            <a:off x="3568700" y="8128000"/>
            <a:ext cx="9105380"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http://en.wikipedia.org/wiki/Supplemental_Result</a:t>
            </a:r>
          </a:p>
        </p:txBody>
      </p:sp>
      <p:pic>
        <p:nvPicPr>
          <p:cNvPr id="199" name="Snapshot 2009-04-06 09-50-08.png"/>
          <p:cNvPicPr/>
          <p:nvPr/>
        </p:nvPicPr>
        <p:blipFill>
          <a:blip r:embed="rId2">
            <a:extLst/>
          </a:blip>
          <a:stretch>
            <a:fillRect/>
          </a:stretch>
        </p:blipFill>
        <p:spPr>
          <a:xfrm>
            <a:off x="11068298" y="2804344"/>
            <a:ext cx="3701803" cy="2298701"/>
          </a:xfrm>
          <a:prstGeom prst="rect">
            <a:avLst/>
          </a:prstGeom>
          <a:ln w="12700">
            <a:miter lim="400000"/>
          </a:ln>
        </p:spPr>
      </p:pic>
      <p:sp>
        <p:nvSpPr>
          <p:cNvPr id="200" name="Shape 200"/>
          <p:cNvSpPr/>
          <p:nvPr/>
        </p:nvSpPr>
        <p:spPr>
          <a:xfrm>
            <a:off x="10305231" y="5556250"/>
            <a:ext cx="5003801" cy="167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2800" i="1">
                <a:solidFill>
                  <a:srgbClr val="FFFB00"/>
                </a:solidFill>
                <a:latin typeface="+mn-lt"/>
                <a:ea typeface="+mn-ea"/>
                <a:cs typeface="+mn-cs"/>
                <a:sym typeface="Gill Sans"/>
              </a:defRPr>
            </a:lvl1pPr>
          </a:lstStyle>
          <a:p>
            <a:pPr lvl="0">
              <a:defRPr sz="1800" i="0">
                <a:solidFill>
                  <a:srgbClr val="000000"/>
                </a:solidFill>
              </a:defRPr>
            </a:pPr>
            <a:r>
              <a:rPr sz="2800" i="1">
                <a:solidFill>
                  <a:srgbClr val="FFFB00"/>
                </a:solidFill>
              </a:rPr>
              <a:t>“Google uses the index as a holding pen for pages it deems to be of low quality or designed to appear artificially high in search results.”</a:t>
            </a:r>
          </a:p>
        </p:txBody>
      </p:sp>
    </p:spTree>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Search Engine Optimization</a:t>
            </a:r>
          </a:p>
        </p:txBody>
      </p:sp>
      <p:sp>
        <p:nvSpPr>
          <p:cNvPr id="203" name="Shape 203"/>
          <p:cNvSpPr>
            <a:spLocks noGrp="1"/>
          </p:cNvSpPr>
          <p:nvPr>
            <p:ph type="body" idx="1"/>
          </p:nvPr>
        </p:nvSpPr>
        <p:spPr>
          <a:xfrm>
            <a:off x="1155700" y="2603500"/>
            <a:ext cx="13931900" cy="3314700"/>
          </a:xfrm>
          <a:prstGeom prst="rect">
            <a:avLst/>
          </a:prstGeom>
        </p:spPr>
        <p:txBody>
          <a:bodyPr/>
          <a:lstStyle/>
          <a:p>
            <a:pPr lvl="0">
              <a:defRPr sz="1800">
                <a:solidFill>
                  <a:srgbClr val="000000"/>
                </a:solidFill>
              </a:defRPr>
            </a:pPr>
            <a:r>
              <a:rPr sz="3600">
                <a:solidFill>
                  <a:srgbClr val="FFFFFF"/>
                </a:solidFill>
              </a:rPr>
              <a:t>Very dangerous and Google has rules</a:t>
            </a:r>
          </a:p>
          <a:p>
            <a:pPr lvl="0">
              <a:defRPr sz="1800">
                <a:solidFill>
                  <a:srgbClr val="000000"/>
                </a:solidFill>
              </a:defRPr>
            </a:pPr>
            <a:r>
              <a:rPr sz="3600">
                <a:solidFill>
                  <a:srgbClr val="FFFFFF"/>
                </a:solidFill>
              </a:rPr>
              <a:t>Google will put your site on “supplimental index” for as long as a year</a:t>
            </a:r>
          </a:p>
          <a:p>
            <a:pPr lvl="0">
              <a:defRPr sz="1800">
                <a:solidFill>
                  <a:srgbClr val="000000"/>
                </a:solidFill>
              </a:defRPr>
            </a:pPr>
            <a:r>
              <a:rPr sz="3600">
                <a:solidFill>
                  <a:srgbClr val="FFFFFF"/>
                </a:solidFill>
              </a:rPr>
              <a:t>Google “Google Hell”</a:t>
            </a:r>
          </a:p>
        </p:txBody>
      </p:sp>
      <p:sp>
        <p:nvSpPr>
          <p:cNvPr id="204" name="Shape 204"/>
          <p:cNvSpPr/>
          <p:nvPr/>
        </p:nvSpPr>
        <p:spPr>
          <a:xfrm>
            <a:off x="977900" y="7607300"/>
            <a:ext cx="136779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http://www.forbes.com/2007/04/29/sanar-google-skyfacet-tech-cx_ag_0430googhell.html</a:t>
            </a:r>
          </a:p>
        </p:txBody>
      </p:sp>
      <p:sp>
        <p:nvSpPr>
          <p:cNvPr id="205" name="Shape 205"/>
          <p:cNvSpPr/>
          <p:nvPr/>
        </p:nvSpPr>
        <p:spPr>
          <a:xfrm>
            <a:off x="488131" y="6178550"/>
            <a:ext cx="15278101"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46100">
              <a:defRPr sz="3600" i="1">
                <a:solidFill>
                  <a:srgbClr val="FFFB00"/>
                </a:solidFill>
                <a:latin typeface="+mn-lt"/>
                <a:ea typeface="+mn-ea"/>
                <a:cs typeface="+mn-cs"/>
                <a:sym typeface="Gill Sans"/>
              </a:defRPr>
            </a:lvl1pPr>
          </a:lstStyle>
          <a:p>
            <a:pPr lvl="0">
              <a:defRPr sz="1800" i="0">
                <a:solidFill>
                  <a:srgbClr val="000000"/>
                </a:solidFill>
              </a:defRPr>
            </a:pPr>
            <a:r>
              <a:rPr sz="3600" i="1">
                <a:solidFill>
                  <a:srgbClr val="FFFB00"/>
                </a:solidFill>
              </a:rPr>
              <a:t>“Google uses the index as a holding pen for pages it deems to be of low quality or designed to appear artificially high in search results.”</a:t>
            </a:r>
          </a:p>
        </p:txBody>
      </p:sp>
    </p:spTree>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Google’s Webmaster Central</a:t>
            </a:r>
          </a:p>
        </p:txBody>
      </p:sp>
      <p:sp>
        <p:nvSpPr>
          <p:cNvPr id="208" name="Shape 208"/>
          <p:cNvSpPr>
            <a:spLocks noGrp="1"/>
          </p:cNvSpPr>
          <p:nvPr>
            <p:ph type="body" idx="1"/>
          </p:nvPr>
        </p:nvSpPr>
        <p:spPr>
          <a:prstGeom prst="rect">
            <a:avLst/>
          </a:prstGeom>
        </p:spPr>
        <p:txBody>
          <a:bodyPr/>
          <a:lstStyle/>
          <a:p>
            <a:pPr lvl="0">
              <a:defRPr sz="1800">
                <a:solidFill>
                  <a:srgbClr val="000000"/>
                </a:solidFill>
              </a:defRPr>
            </a:pPr>
            <a:r>
              <a:rPr sz="3600">
                <a:solidFill>
                  <a:srgbClr val="FFFFFF"/>
                </a:solidFill>
              </a:rPr>
              <a:t>Lets you work with Google’s crawler and index with regards to your site</a:t>
            </a:r>
          </a:p>
          <a:p>
            <a:pPr lvl="0">
              <a:defRPr sz="1800">
                <a:solidFill>
                  <a:srgbClr val="000000"/>
                </a:solidFill>
              </a:defRPr>
            </a:pPr>
            <a:r>
              <a:rPr sz="3600">
                <a:solidFill>
                  <a:srgbClr val="FFFFFF"/>
                </a:solidFill>
              </a:rPr>
              <a:t>You establish ownership of a site by adding a meta-tag</a:t>
            </a:r>
          </a:p>
          <a:p>
            <a:pPr lvl="0">
              <a:defRPr sz="1800">
                <a:solidFill>
                  <a:srgbClr val="000000"/>
                </a:solidFill>
              </a:defRPr>
            </a:pPr>
            <a:r>
              <a:rPr sz="3600">
                <a:solidFill>
                  <a:srgbClr val="FFFFFF"/>
                </a:solidFill>
              </a:rPr>
              <a:t>You can look at crawling activity, page rank, set up a site map, etc.</a:t>
            </a:r>
          </a:p>
        </p:txBody>
      </p:sp>
      <p:sp>
        <p:nvSpPr>
          <p:cNvPr id="209" name="Shape 209"/>
          <p:cNvSpPr/>
          <p:nvPr/>
        </p:nvSpPr>
        <p:spPr>
          <a:xfrm>
            <a:off x="4559300" y="8369300"/>
            <a:ext cx="689193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http://www.google.com/webmasters/</a:t>
            </a:r>
          </a:p>
        </p:txBody>
      </p:sp>
    </p:spTree>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Search-Friendly Web Development</a:t>
            </a:r>
          </a:p>
        </p:txBody>
      </p:sp>
      <p:sp>
        <p:nvSpPr>
          <p:cNvPr id="212" name="Shape 212"/>
          <p:cNvSpPr>
            <a:spLocks noGrp="1"/>
          </p:cNvSpPr>
          <p:nvPr>
            <p:ph type="body" idx="1"/>
          </p:nvPr>
        </p:nvSpPr>
        <p:spPr>
          <a:xfrm>
            <a:off x="1155700" y="2603500"/>
            <a:ext cx="7099300" cy="5702300"/>
          </a:xfrm>
          <a:prstGeom prst="rect">
            <a:avLst/>
          </a:prstGeom>
        </p:spPr>
        <p:txBody>
          <a:bodyPr/>
          <a:lstStyle/>
          <a:p>
            <a:pPr lvl="0">
              <a:defRPr sz="1800">
                <a:solidFill>
                  <a:srgbClr val="000000"/>
                </a:solidFill>
              </a:defRPr>
            </a:pPr>
            <a:r>
              <a:rPr sz="3600">
                <a:solidFill>
                  <a:srgbClr val="FFFFFF"/>
                </a:solidFill>
              </a:rPr>
              <a:t>Google I/O</a:t>
            </a:r>
          </a:p>
          <a:p>
            <a:pPr lvl="0">
              <a:defRPr sz="1800">
                <a:solidFill>
                  <a:srgbClr val="000000"/>
                </a:solidFill>
              </a:defRPr>
            </a:pPr>
            <a:r>
              <a:rPr sz="3600">
                <a:solidFill>
                  <a:srgbClr val="FFFFFF"/>
                </a:solidFill>
              </a:rPr>
              <a:t>Maile Ohye (Google) - June 10, 2008</a:t>
            </a:r>
          </a:p>
          <a:p>
            <a:pPr lvl="0">
              <a:defRPr sz="1800">
                <a:solidFill>
                  <a:srgbClr val="000000"/>
                </a:solidFill>
              </a:defRPr>
            </a:pPr>
            <a:r>
              <a:rPr sz="3600">
                <a:solidFill>
                  <a:srgbClr val="FFFFFF"/>
                </a:solidFill>
              </a:rPr>
              <a:t>Mission: Organize the world’s information and make it universally accessible and useful</a:t>
            </a:r>
          </a:p>
        </p:txBody>
      </p:sp>
      <p:pic>
        <p:nvPicPr>
          <p:cNvPr id="213" name="Snapshot 2009-04-06 08-29-29.png"/>
          <p:cNvPicPr/>
          <p:nvPr/>
        </p:nvPicPr>
        <p:blipFill>
          <a:blip r:embed="rId2">
            <a:extLst/>
          </a:blip>
          <a:stretch>
            <a:fillRect/>
          </a:stretch>
        </p:blipFill>
        <p:spPr>
          <a:xfrm>
            <a:off x="8623300" y="2832100"/>
            <a:ext cx="6375401" cy="5259706"/>
          </a:xfrm>
          <a:prstGeom prst="rect">
            <a:avLst/>
          </a:prstGeom>
          <a:ln w="12700">
            <a:miter lim="400000"/>
          </a:ln>
        </p:spPr>
      </p:pic>
      <p:sp>
        <p:nvSpPr>
          <p:cNvPr id="214" name="Shape 214"/>
          <p:cNvSpPr/>
          <p:nvPr/>
        </p:nvSpPr>
        <p:spPr>
          <a:xfrm>
            <a:off x="3732621" y="8382000"/>
            <a:ext cx="922146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http://www.youtube.com/watch?v=NIWtZPIf4Nk</a:t>
            </a:r>
          </a:p>
        </p:txBody>
      </p:sp>
    </p:spTree>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Snapshot 2009-04-06 10-39-54.png"/>
          <p:cNvPicPr/>
          <p:nvPr/>
        </p:nvPicPr>
        <p:blipFill>
          <a:blip r:embed="rId2">
            <a:extLst/>
          </a:blip>
          <a:stretch>
            <a:fillRect/>
          </a:stretch>
        </p:blipFill>
        <p:spPr>
          <a:xfrm>
            <a:off x="368300" y="177800"/>
            <a:ext cx="9680053" cy="6184900"/>
          </a:xfrm>
          <a:prstGeom prst="rect">
            <a:avLst/>
          </a:prstGeom>
          <a:ln w="12700">
            <a:miter lim="400000"/>
          </a:ln>
        </p:spPr>
      </p:pic>
      <p:pic>
        <p:nvPicPr>
          <p:cNvPr id="217" name="Snapshot 2009-04-06 10-39-28.png"/>
          <p:cNvPicPr/>
          <p:nvPr/>
        </p:nvPicPr>
        <p:blipFill>
          <a:blip r:embed="rId3">
            <a:extLst/>
          </a:blip>
          <a:stretch>
            <a:fillRect/>
          </a:stretch>
        </p:blipFill>
        <p:spPr>
          <a:xfrm>
            <a:off x="5791200" y="3479800"/>
            <a:ext cx="10375900" cy="4598782"/>
          </a:xfrm>
          <a:prstGeom prst="rect">
            <a:avLst/>
          </a:prstGeom>
          <a:ln w="50800">
            <a:solidFill/>
            <a:miter lim="400000"/>
          </a:ln>
        </p:spPr>
      </p:pic>
      <p:sp>
        <p:nvSpPr>
          <p:cNvPr id="218" name="Shape 218"/>
          <p:cNvSpPr/>
          <p:nvPr/>
        </p:nvSpPr>
        <p:spPr>
          <a:xfrm>
            <a:off x="4521200" y="8166100"/>
            <a:ext cx="689193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http://www.google.com/webmasters/</a:t>
            </a:r>
          </a:p>
        </p:txBody>
      </p:sp>
    </p:spTree>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Webmaster Guidelines</a:t>
            </a:r>
          </a:p>
        </p:txBody>
      </p:sp>
      <p:sp>
        <p:nvSpPr>
          <p:cNvPr id="221" name="Shape 221"/>
          <p:cNvSpPr>
            <a:spLocks noGrp="1"/>
          </p:cNvSpPr>
          <p:nvPr>
            <p:ph type="body" idx="1"/>
          </p:nvPr>
        </p:nvSpPr>
        <p:spPr>
          <a:xfrm>
            <a:off x="1181100" y="2692400"/>
            <a:ext cx="5727700" cy="5143500"/>
          </a:xfrm>
          <a:prstGeom prst="rect">
            <a:avLst/>
          </a:prstGeom>
        </p:spPr>
        <p:txBody>
          <a:bodyPr/>
          <a:lstStyle/>
          <a:p>
            <a:pPr lvl="0">
              <a:defRPr sz="1800">
                <a:solidFill>
                  <a:srgbClr val="000000"/>
                </a:solidFill>
              </a:defRPr>
            </a:pPr>
            <a:r>
              <a:rPr sz="3600">
                <a:solidFill>
                  <a:srgbClr val="FFFFFF"/>
                </a:solidFill>
              </a:rPr>
              <a:t>Content design</a:t>
            </a:r>
          </a:p>
          <a:p>
            <a:pPr lvl="0">
              <a:defRPr sz="1800">
                <a:solidFill>
                  <a:srgbClr val="000000"/>
                </a:solidFill>
              </a:defRPr>
            </a:pPr>
            <a:r>
              <a:rPr sz="3600">
                <a:solidFill>
                  <a:srgbClr val="FFFFFF"/>
                </a:solidFill>
              </a:rPr>
              <a:t>Search Engine Optimization</a:t>
            </a:r>
          </a:p>
          <a:p>
            <a:pPr lvl="0">
              <a:defRPr sz="1800">
                <a:solidFill>
                  <a:srgbClr val="000000"/>
                </a:solidFill>
              </a:defRPr>
            </a:pPr>
            <a:r>
              <a:rPr sz="3600">
                <a:solidFill>
                  <a:srgbClr val="FFFFFF"/>
                </a:solidFill>
              </a:rPr>
              <a:t>Technical Issues</a:t>
            </a:r>
          </a:p>
        </p:txBody>
      </p:sp>
      <p:sp>
        <p:nvSpPr>
          <p:cNvPr id="222" name="Shape 222"/>
          <p:cNvSpPr/>
          <p:nvPr/>
        </p:nvSpPr>
        <p:spPr>
          <a:xfrm>
            <a:off x="1739900" y="8369300"/>
            <a:ext cx="1276253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http://google.com/support/webmasters/bin/answer.py?answer=35769</a:t>
            </a:r>
          </a:p>
        </p:txBody>
      </p:sp>
      <p:pic>
        <p:nvPicPr>
          <p:cNvPr id="223" name="Snapshot 2009-04-06 10-43-20.png"/>
          <p:cNvPicPr/>
          <p:nvPr/>
        </p:nvPicPr>
        <p:blipFill>
          <a:blip r:embed="rId2">
            <a:extLst/>
          </a:blip>
          <a:stretch>
            <a:fillRect/>
          </a:stretch>
        </p:blipFill>
        <p:spPr>
          <a:xfrm>
            <a:off x="7035800" y="2608580"/>
            <a:ext cx="8712200" cy="5227321"/>
          </a:xfrm>
          <a:prstGeom prst="rect">
            <a:avLst/>
          </a:prstGeom>
          <a:ln w="12700">
            <a:miter lim="400000"/>
          </a:ln>
        </p:spPr>
      </p:pic>
    </p:spTree>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xfrm>
            <a:off x="1155700" y="241300"/>
            <a:ext cx="10769600" cy="2298700"/>
          </a:xfrm>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Search-Friendly Web Sites</a:t>
            </a:r>
          </a:p>
        </p:txBody>
      </p:sp>
      <p:sp>
        <p:nvSpPr>
          <p:cNvPr id="226" name="Shape 226"/>
          <p:cNvSpPr>
            <a:spLocks noGrp="1"/>
          </p:cNvSpPr>
          <p:nvPr>
            <p:ph type="body" idx="1"/>
          </p:nvPr>
        </p:nvSpPr>
        <p:spPr>
          <a:xfrm>
            <a:off x="1155700" y="2603500"/>
            <a:ext cx="7683500" cy="5702300"/>
          </a:xfrm>
          <a:prstGeom prst="rect">
            <a:avLst/>
          </a:prstGeom>
        </p:spPr>
        <p:txBody>
          <a:bodyPr/>
          <a:lstStyle/>
          <a:p>
            <a:pPr lvl="0">
              <a:defRPr sz="1800">
                <a:solidFill>
                  <a:srgbClr val="000000"/>
                </a:solidFill>
              </a:defRPr>
            </a:pPr>
            <a:r>
              <a:rPr sz="3600">
                <a:solidFill>
                  <a:srgbClr val="FFFFFF"/>
                </a:solidFill>
              </a:rPr>
              <a:t>What should you do to ensure your site works well for Google Search (alt tags, title, description, url design)</a:t>
            </a:r>
          </a:p>
          <a:p>
            <a:pPr lvl="0">
              <a:defRPr sz="1800">
                <a:solidFill>
                  <a:srgbClr val="000000"/>
                </a:solidFill>
              </a:defRPr>
            </a:pPr>
            <a:r>
              <a:rPr sz="3600">
                <a:solidFill>
                  <a:srgbClr val="FFFFFF"/>
                </a:solidFill>
              </a:rPr>
              <a:t>How can your site get in trouble?</a:t>
            </a:r>
          </a:p>
          <a:p>
            <a:pPr lvl="0">
              <a:defRPr sz="1800">
                <a:solidFill>
                  <a:srgbClr val="000000"/>
                </a:solidFill>
              </a:defRPr>
            </a:pPr>
            <a:r>
              <a:rPr sz="3600">
                <a:solidFill>
                  <a:srgbClr val="FFFFFF"/>
                </a:solidFill>
              </a:rPr>
              <a:t>Google’s focus on “User Experience” and Usability and how they feel  when your site is clicked from a search that it reflects on them</a:t>
            </a:r>
          </a:p>
        </p:txBody>
      </p:sp>
      <p:pic>
        <p:nvPicPr>
          <p:cNvPr id="227" name="Snapshot 2009-04-06 08-29-29.png"/>
          <p:cNvPicPr/>
          <p:nvPr/>
        </p:nvPicPr>
        <p:blipFill>
          <a:blip r:embed="rId2">
            <a:extLst/>
          </a:blip>
          <a:stretch>
            <a:fillRect/>
          </a:stretch>
        </p:blipFill>
        <p:spPr>
          <a:xfrm>
            <a:off x="12763500" y="355600"/>
            <a:ext cx="2514601" cy="2074545"/>
          </a:xfrm>
          <a:prstGeom prst="rect">
            <a:avLst/>
          </a:prstGeom>
          <a:ln w="12700">
            <a:miter lim="400000"/>
          </a:ln>
        </p:spPr>
      </p:pic>
      <p:sp>
        <p:nvSpPr>
          <p:cNvPr id="228" name="Shape 228"/>
          <p:cNvSpPr/>
          <p:nvPr/>
        </p:nvSpPr>
        <p:spPr>
          <a:xfrm>
            <a:off x="3732621" y="8382000"/>
            <a:ext cx="9221466"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http://www.youtube.com/watch?v=NIWtZPIf4Nk</a:t>
            </a:r>
          </a:p>
        </p:txBody>
      </p:sp>
      <p:pic>
        <p:nvPicPr>
          <p:cNvPr id="229" name="Untitled.png"/>
          <p:cNvPicPr/>
          <p:nvPr/>
        </p:nvPicPr>
        <p:blipFill>
          <a:blip r:embed="rId3">
            <a:extLst/>
          </a:blip>
          <a:stretch>
            <a:fillRect/>
          </a:stretch>
        </p:blipFill>
        <p:spPr>
          <a:xfrm>
            <a:off x="9761844" y="3314700"/>
            <a:ext cx="5948057" cy="4178301"/>
          </a:xfrm>
          <a:prstGeom prst="rect">
            <a:avLst/>
          </a:prstGeom>
          <a:ln w="12700">
            <a:miter lim="400000"/>
          </a:ln>
        </p:spPr>
      </p:pic>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wildthings-search.png"/>
          <p:cNvPicPr/>
          <p:nvPr/>
        </p:nvPicPr>
        <p:blipFill>
          <a:blip r:embed="rId2">
            <a:extLst/>
          </a:blip>
          <a:stretch>
            <a:fillRect/>
          </a:stretch>
        </p:blipFill>
        <p:spPr>
          <a:xfrm>
            <a:off x="1041400" y="1282700"/>
            <a:ext cx="14012092" cy="7072771"/>
          </a:xfrm>
          <a:prstGeom prst="rect">
            <a:avLst/>
          </a:prstGeom>
          <a:ln w="12700">
            <a:miter lim="400000"/>
          </a:ln>
        </p:spPr>
      </p:pic>
      <p:sp>
        <p:nvSpPr>
          <p:cNvPr id="108" name="Shape 108"/>
          <p:cNvSpPr/>
          <p:nvPr/>
        </p:nvSpPr>
        <p:spPr>
          <a:xfrm flipH="1">
            <a:off x="10426700" y="7327900"/>
            <a:ext cx="876300" cy="876300"/>
          </a:xfrm>
          <a:prstGeom prst="rightArrow">
            <a:avLst>
              <a:gd name="adj1" fmla="val 32000"/>
              <a:gd name="adj2" fmla="val 63768"/>
            </a:avLst>
          </a:prstGeom>
          <a:solidFill>
            <a:srgbClr val="0433FF"/>
          </a:solidFill>
          <a:ln w="25400">
            <a:miter lim="400000"/>
          </a:ln>
        </p:spPr>
        <p:txBody>
          <a:bodyPr lIns="0" tIns="0" rIns="0" bIns="0" anchor="ctr"/>
          <a:lstStyle/>
          <a:p>
            <a:pPr lvl="0" algn="ctr" defTabSz="546100">
              <a:defRPr sz="24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109" name="wildthings.jpg"/>
          <p:cNvPicPr/>
          <p:nvPr/>
        </p:nvPicPr>
        <p:blipFill>
          <a:blip r:embed="rId3">
            <a:extLst/>
          </a:blip>
          <a:stretch>
            <a:fillRect/>
          </a:stretch>
        </p:blipFill>
        <p:spPr>
          <a:xfrm>
            <a:off x="11874500" y="4161758"/>
            <a:ext cx="2795452" cy="2848643"/>
          </a:xfrm>
          <a:prstGeom prst="rect">
            <a:avLst/>
          </a:prstGeom>
          <a:ln w="12700">
            <a:miter lim="400000"/>
          </a:ln>
        </p:spPr>
      </p:pic>
    </p:spTree>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type="body" idx="1"/>
          </p:nvPr>
        </p:nvSpPr>
        <p:spPr>
          <a:xfrm>
            <a:off x="1155700" y="508000"/>
            <a:ext cx="13931900" cy="7162800"/>
          </a:xfrm>
          <a:prstGeom prst="rect">
            <a:avLst/>
          </a:prstGeom>
        </p:spPr>
        <p:txBody>
          <a:bodyPr/>
          <a:lstStyle/>
          <a:p>
            <a:pPr lvl="0">
              <a:defRPr sz="1800">
                <a:solidFill>
                  <a:srgbClr val="000000"/>
                </a:solidFill>
              </a:defRPr>
            </a:pPr>
            <a:r>
              <a:rPr sz="3600">
                <a:solidFill>
                  <a:srgbClr val="FFFFFF"/>
                </a:solidFill>
              </a:rPr>
              <a:t>Make a site with a clear hierarchy and text links. Every page should be reachable from at least one static text link.</a:t>
            </a:r>
          </a:p>
          <a:p>
            <a:pPr lvl="0">
              <a:defRPr sz="1800">
                <a:solidFill>
                  <a:srgbClr val="000000"/>
                </a:solidFill>
              </a:defRPr>
            </a:pPr>
            <a:r>
              <a:rPr sz="3600">
                <a:solidFill>
                  <a:srgbClr val="FFFFFF"/>
                </a:solidFill>
              </a:rPr>
              <a:t>Offer a site map to your users with links that point to the important parts of your site. If the site map is larger than 100 or so links, you may want to break the site map into separate pages.</a:t>
            </a:r>
          </a:p>
          <a:p>
            <a:pPr lvl="0">
              <a:defRPr sz="1800">
                <a:solidFill>
                  <a:srgbClr val="000000"/>
                </a:solidFill>
              </a:defRPr>
            </a:pPr>
            <a:r>
              <a:rPr sz="3600">
                <a:solidFill>
                  <a:srgbClr val="FFFFFF"/>
                </a:solidFill>
              </a:rPr>
              <a:t>Create a useful, information-rich site, and write pages that clearly and accurately describe your content.</a:t>
            </a:r>
          </a:p>
          <a:p>
            <a:pPr lvl="0">
              <a:defRPr sz="1800">
                <a:solidFill>
                  <a:srgbClr val="000000"/>
                </a:solidFill>
              </a:defRPr>
            </a:pPr>
            <a:r>
              <a:rPr sz="3600">
                <a:solidFill>
                  <a:srgbClr val="FFFFFF"/>
                </a:solidFill>
              </a:rPr>
              <a:t>Think about the words users would type to find your pages, and make sure that your site actually includes those words within it.</a:t>
            </a:r>
          </a:p>
        </p:txBody>
      </p:sp>
      <p:sp>
        <p:nvSpPr>
          <p:cNvPr id="232" name="Shape 232"/>
          <p:cNvSpPr/>
          <p:nvPr/>
        </p:nvSpPr>
        <p:spPr>
          <a:xfrm>
            <a:off x="1219200" y="8102600"/>
            <a:ext cx="138218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http://www.google.com/support/webmasters/bin/answer.py?answer=35769</a:t>
            </a:r>
          </a:p>
        </p:txBody>
      </p:sp>
    </p:spTree>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body" idx="1"/>
          </p:nvPr>
        </p:nvSpPr>
        <p:spPr>
          <a:xfrm>
            <a:off x="1155700" y="355600"/>
            <a:ext cx="13931900" cy="7759700"/>
          </a:xfrm>
          <a:prstGeom prst="rect">
            <a:avLst/>
          </a:prstGeom>
        </p:spPr>
        <p:txBody>
          <a:bodyPr/>
          <a:lstStyle/>
          <a:p>
            <a:pPr lvl="0">
              <a:defRPr sz="1800">
                <a:solidFill>
                  <a:srgbClr val="000000"/>
                </a:solidFill>
              </a:defRPr>
            </a:pPr>
            <a:r>
              <a:rPr sz="3200">
                <a:solidFill>
                  <a:srgbClr val="FFFFFF"/>
                </a:solidFill>
              </a:rPr>
              <a:t>Try to use text instead of images to display important names, content, or links. The Google crawler doesn't recognize text contained in images. If you must use images for textual content, consider using the "ALT" attribute to include a few words of descriptive text.</a:t>
            </a:r>
          </a:p>
          <a:p>
            <a:pPr lvl="0">
              <a:defRPr sz="1800">
                <a:solidFill>
                  <a:srgbClr val="000000"/>
                </a:solidFill>
              </a:defRPr>
            </a:pPr>
            <a:r>
              <a:rPr sz="3200">
                <a:solidFill>
                  <a:srgbClr val="FFFFFF"/>
                </a:solidFill>
              </a:rPr>
              <a:t>Make sure that your &lt;title&gt; elements and ALT attributes are descriptive and accurate.</a:t>
            </a:r>
          </a:p>
          <a:p>
            <a:pPr lvl="0">
              <a:defRPr sz="1800">
                <a:solidFill>
                  <a:srgbClr val="000000"/>
                </a:solidFill>
              </a:defRPr>
            </a:pPr>
            <a:r>
              <a:rPr sz="3200">
                <a:solidFill>
                  <a:srgbClr val="FFFFFF"/>
                </a:solidFill>
              </a:rPr>
              <a:t>Check for broken links and correct HTML.  Keep the links on a given page to a reasonable number (fewer than 100).</a:t>
            </a:r>
          </a:p>
          <a:p>
            <a:pPr lvl="0">
              <a:defRPr sz="1800">
                <a:solidFill>
                  <a:srgbClr val="000000"/>
                </a:solidFill>
              </a:defRPr>
            </a:pPr>
            <a:r>
              <a:rPr sz="3200">
                <a:solidFill>
                  <a:srgbClr val="FFFFFF"/>
                </a:solidFill>
              </a:rPr>
              <a:t>If you decide to use dynamic pages (i.e., the URL contains a "?" character), be aware that not every search engine spider crawls dynamic pages as well as static pages. It helps to keep the parameters short and the number of them few.</a:t>
            </a:r>
          </a:p>
        </p:txBody>
      </p:sp>
      <p:sp>
        <p:nvSpPr>
          <p:cNvPr id="235" name="Shape 235"/>
          <p:cNvSpPr/>
          <p:nvPr/>
        </p:nvSpPr>
        <p:spPr>
          <a:xfrm>
            <a:off x="1219200" y="8102600"/>
            <a:ext cx="1382181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http://www.google.com/support/webmasters/bin/answer.py?answer=35769</a:t>
            </a:r>
          </a:p>
        </p:txBody>
      </p:sp>
    </p:spTree>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Google Architecture</a:t>
            </a:r>
          </a:p>
        </p:txBody>
      </p:sp>
      <p:sp>
        <p:nvSpPr>
          <p:cNvPr id="238" name="Shape 238"/>
          <p:cNvSpPr>
            <a:spLocks noGrp="1"/>
          </p:cNvSpPr>
          <p:nvPr>
            <p:ph type="body" idx="1"/>
          </p:nvPr>
        </p:nvSpPr>
        <p:spPr>
          <a:xfrm>
            <a:off x="1155700" y="2603500"/>
            <a:ext cx="8331200" cy="5308600"/>
          </a:xfrm>
          <a:prstGeom prst="rect">
            <a:avLst/>
          </a:prstGeom>
        </p:spPr>
        <p:txBody>
          <a:bodyPr/>
          <a:lstStyle/>
          <a:p>
            <a:pPr marL="853016" lvl="0" indent="-637116">
              <a:defRPr sz="1800">
                <a:solidFill>
                  <a:srgbClr val="000000"/>
                </a:solidFill>
              </a:defRPr>
            </a:pPr>
            <a:r>
              <a:rPr sz="4300">
                <a:solidFill>
                  <a:srgbClr val="FFFFFF"/>
                </a:solidFill>
              </a:rPr>
              <a:t>Web Crawling</a:t>
            </a:r>
          </a:p>
          <a:p>
            <a:pPr marL="853016" lvl="0" indent="-637116">
              <a:defRPr sz="1800">
                <a:solidFill>
                  <a:srgbClr val="000000"/>
                </a:solidFill>
              </a:defRPr>
            </a:pPr>
            <a:r>
              <a:rPr sz="4300">
                <a:solidFill>
                  <a:srgbClr val="FFFFFF"/>
                </a:solidFill>
              </a:rPr>
              <a:t>Index Building</a:t>
            </a:r>
          </a:p>
          <a:p>
            <a:pPr marL="853016" lvl="0" indent="-637116">
              <a:defRPr sz="1800">
                <a:solidFill>
                  <a:srgbClr val="000000"/>
                </a:solidFill>
              </a:defRPr>
            </a:pPr>
            <a:r>
              <a:rPr sz="4300">
                <a:solidFill>
                  <a:srgbClr val="FFFB00"/>
                </a:solidFill>
              </a:rPr>
              <a:t>Searching</a:t>
            </a:r>
          </a:p>
        </p:txBody>
      </p:sp>
      <p:pic>
        <p:nvPicPr>
          <p:cNvPr id="239" name="over.gif"/>
          <p:cNvPicPr/>
          <p:nvPr/>
        </p:nvPicPr>
        <p:blipFill>
          <a:blip r:embed="rId2">
            <a:extLst/>
          </a:blip>
          <a:stretch>
            <a:fillRect/>
          </a:stretch>
        </p:blipFill>
        <p:spPr>
          <a:xfrm>
            <a:off x="10210800" y="2704379"/>
            <a:ext cx="4775200" cy="5309321"/>
          </a:xfrm>
          <a:prstGeom prst="rect">
            <a:avLst/>
          </a:prstGeom>
          <a:ln w="12700">
            <a:miter lim="400000"/>
          </a:ln>
        </p:spPr>
      </p:pic>
      <p:sp>
        <p:nvSpPr>
          <p:cNvPr id="240" name="Shape 240"/>
          <p:cNvSpPr/>
          <p:nvPr/>
        </p:nvSpPr>
        <p:spPr>
          <a:xfrm>
            <a:off x="3467100" y="8216900"/>
            <a:ext cx="900268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http://infolab.stanford.edu/~backrub/google.html</a:t>
            </a:r>
          </a:p>
        </p:txBody>
      </p:sp>
    </p:spTree>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p:nvPr/>
        </p:nvSpPr>
        <p:spPr>
          <a:xfrm>
            <a:off x="2410333" y="3213099"/>
            <a:ext cx="11430001"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546100">
              <a:defRPr sz="1800"/>
            </a:pPr>
            <a:r>
              <a:rPr sz="3600" dirty="0">
                <a:solidFill>
                  <a:srgbClr val="FFFB00"/>
                </a:solidFill>
                <a:latin typeface="+mn-lt"/>
                <a:ea typeface="+mn-ea"/>
                <a:cs typeface="+mn-cs"/>
                <a:sym typeface="Gill Sans"/>
              </a:rPr>
              <a:t>A web search query is a query that a user enters into web search engine to satisfy his or her information needs. Web search queries are distinctive in that they are unstructured and often ambiguous; they vary greatly from standard query languages which are governed by strict syntax rules.</a:t>
            </a:r>
          </a:p>
        </p:txBody>
      </p:sp>
      <p:sp>
        <p:nvSpPr>
          <p:cNvPr id="243" name="Shape 243"/>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Search Queries</a:t>
            </a:r>
          </a:p>
        </p:txBody>
      </p:sp>
      <p:sp>
        <p:nvSpPr>
          <p:cNvPr id="244" name="Shape 244"/>
          <p:cNvSpPr/>
          <p:nvPr/>
        </p:nvSpPr>
        <p:spPr>
          <a:xfrm>
            <a:off x="3278844" y="8369300"/>
            <a:ext cx="968938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http://en.wikipedia.org/wiki/Search_engine_indexing</a:t>
            </a:r>
          </a:p>
        </p:txBody>
      </p:sp>
    </p:spTree>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How Search Works</a:t>
            </a:r>
          </a:p>
        </p:txBody>
      </p:sp>
      <p:pic>
        <p:nvPicPr>
          <p:cNvPr id="247" name="Untitled3.png"/>
          <p:cNvPicPr/>
          <p:nvPr/>
        </p:nvPicPr>
        <p:blipFill>
          <a:blip r:embed="rId2">
            <a:extLst/>
          </a:blip>
          <a:stretch>
            <a:fillRect/>
          </a:stretch>
        </p:blipFill>
        <p:spPr>
          <a:xfrm>
            <a:off x="4470400" y="2590800"/>
            <a:ext cx="7302500" cy="4254500"/>
          </a:xfrm>
          <a:prstGeom prst="rect">
            <a:avLst/>
          </a:prstGeom>
          <a:ln w="12700">
            <a:miter lim="400000"/>
          </a:ln>
        </p:spPr>
      </p:pic>
      <p:sp>
        <p:nvSpPr>
          <p:cNvPr id="248" name="Shape 248"/>
          <p:cNvSpPr/>
          <p:nvPr/>
        </p:nvSpPr>
        <p:spPr>
          <a:xfrm>
            <a:off x="3418147" y="7747000"/>
            <a:ext cx="942707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http://www.youtube.com/watch?v=BNHR6IQJGZs</a:t>
            </a:r>
          </a:p>
        </p:txBody>
      </p:sp>
    </p:spTree>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Untitled4.png"/>
          <p:cNvPicPr/>
          <p:nvPr/>
        </p:nvPicPr>
        <p:blipFill>
          <a:blip r:embed="rId2">
            <a:extLst/>
          </a:blip>
          <a:stretch>
            <a:fillRect/>
          </a:stretch>
        </p:blipFill>
        <p:spPr>
          <a:xfrm>
            <a:off x="4127500" y="2489200"/>
            <a:ext cx="7988300" cy="4470400"/>
          </a:xfrm>
          <a:prstGeom prst="rect">
            <a:avLst/>
          </a:prstGeom>
          <a:ln w="12700">
            <a:miter lim="400000"/>
          </a:ln>
        </p:spPr>
      </p:pic>
      <p:sp>
        <p:nvSpPr>
          <p:cNvPr id="251" name="Shape 251"/>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How Search Ads Work</a:t>
            </a:r>
          </a:p>
        </p:txBody>
      </p:sp>
      <p:sp>
        <p:nvSpPr>
          <p:cNvPr id="252" name="Shape 252"/>
          <p:cNvSpPr/>
          <p:nvPr/>
        </p:nvSpPr>
        <p:spPr>
          <a:xfrm>
            <a:off x="3488357" y="7486650"/>
            <a:ext cx="9286653" cy="1143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http://www.youtube.com/watch?v=ka4tCkYXHiE</a:t>
            </a:r>
          </a:p>
        </p:txBody>
      </p:sp>
    </p:spTree>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PageRank Story</a:t>
            </a:r>
          </a:p>
        </p:txBody>
      </p:sp>
      <p:pic>
        <p:nvPicPr>
          <p:cNvPr id="255" name="Snapshot 2009-03-18 09-00-38.png"/>
          <p:cNvPicPr/>
          <p:nvPr/>
        </p:nvPicPr>
        <p:blipFill>
          <a:blip r:embed="rId2">
            <a:extLst/>
          </a:blip>
          <a:stretch>
            <a:fillRect/>
          </a:stretch>
        </p:blipFill>
        <p:spPr>
          <a:xfrm>
            <a:off x="1125012" y="2413000"/>
            <a:ext cx="8958789" cy="6197600"/>
          </a:xfrm>
          <a:prstGeom prst="rect">
            <a:avLst/>
          </a:prstGeom>
          <a:ln w="12700">
            <a:miter lim="400000"/>
          </a:ln>
        </p:spPr>
      </p:pic>
      <p:pic>
        <p:nvPicPr>
          <p:cNvPr id="256" name="Snapshot 2009-03-18 09-01-47.png"/>
          <p:cNvPicPr/>
          <p:nvPr/>
        </p:nvPicPr>
        <p:blipFill>
          <a:blip r:embed="rId3">
            <a:extLst/>
          </a:blip>
          <a:stretch>
            <a:fillRect/>
          </a:stretch>
        </p:blipFill>
        <p:spPr>
          <a:xfrm>
            <a:off x="11455400" y="2425700"/>
            <a:ext cx="3644900" cy="2730500"/>
          </a:xfrm>
          <a:prstGeom prst="rect">
            <a:avLst/>
          </a:prstGeom>
          <a:ln w="12700">
            <a:miter lim="400000"/>
          </a:ln>
        </p:spPr>
      </p:pic>
    </p:spTree>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imsdeveloper-20090725-2315-chuck.png"/>
          <p:cNvPicPr/>
          <p:nvPr/>
        </p:nvPicPr>
        <p:blipFill>
          <a:blip r:embed="rId2">
            <a:extLst/>
          </a:blip>
          <a:stretch>
            <a:fillRect/>
          </a:stretch>
        </p:blipFill>
        <p:spPr>
          <a:xfrm>
            <a:off x="1028700" y="442444"/>
            <a:ext cx="9906001" cy="6952470"/>
          </a:xfrm>
          <a:prstGeom prst="rect">
            <a:avLst/>
          </a:prstGeom>
          <a:ln w="12700">
            <a:miter lim="400000"/>
          </a:ln>
        </p:spPr>
      </p:pic>
      <p:sp>
        <p:nvSpPr>
          <p:cNvPr id="259" name="Shape 259"/>
          <p:cNvSpPr/>
          <p:nvPr/>
        </p:nvSpPr>
        <p:spPr>
          <a:xfrm>
            <a:off x="6447432" y="2006600"/>
            <a:ext cx="4282903"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July 25, 2009 11:15 PM</a:t>
            </a:r>
          </a:p>
        </p:txBody>
      </p:sp>
      <p:grpSp>
        <p:nvGrpSpPr>
          <p:cNvPr id="262" name="Group 262"/>
          <p:cNvGrpSpPr/>
          <p:nvPr/>
        </p:nvGrpSpPr>
        <p:grpSpPr>
          <a:xfrm>
            <a:off x="6516644" y="2832100"/>
            <a:ext cx="8802558" cy="5918201"/>
            <a:chOff x="0" y="0"/>
            <a:chExt cx="8802557" cy="5918200"/>
          </a:xfrm>
        </p:grpSpPr>
        <p:pic>
          <p:nvPicPr>
            <p:cNvPr id="260" name="imsdeveloper-20090725-2355-chuck.png"/>
            <p:cNvPicPr/>
            <p:nvPr/>
          </p:nvPicPr>
          <p:blipFill>
            <a:blip r:embed="rId3">
              <a:extLst/>
            </a:blip>
            <a:stretch>
              <a:fillRect/>
            </a:stretch>
          </p:blipFill>
          <p:spPr>
            <a:xfrm>
              <a:off x="0" y="0"/>
              <a:ext cx="8350572" cy="5918201"/>
            </a:xfrm>
            <a:prstGeom prst="rect">
              <a:avLst/>
            </a:prstGeom>
            <a:ln w="12700" cap="flat">
              <a:noFill/>
              <a:miter lim="400000"/>
            </a:ln>
            <a:effectLst/>
          </p:spPr>
        </p:pic>
        <p:sp>
          <p:nvSpPr>
            <p:cNvPr id="261" name="Shape 261"/>
            <p:cNvSpPr/>
            <p:nvPr/>
          </p:nvSpPr>
          <p:spPr>
            <a:xfrm>
              <a:off x="4519655" y="1422399"/>
              <a:ext cx="4282903" cy="622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46100">
                <a:defRPr sz="3600">
                  <a:solidFill>
                    <a:srgbClr val="FF40FF"/>
                  </a:solidFill>
                  <a:latin typeface="+mn-lt"/>
                  <a:ea typeface="+mn-ea"/>
                  <a:cs typeface="+mn-cs"/>
                  <a:sym typeface="Gill Sans"/>
                </a:defRPr>
              </a:lvl1pPr>
            </a:lstStyle>
            <a:p>
              <a:pPr lvl="0">
                <a:defRPr sz="1800">
                  <a:solidFill>
                    <a:srgbClr val="000000"/>
                  </a:solidFill>
                </a:defRPr>
              </a:pPr>
              <a:r>
                <a:rPr sz="3600">
                  <a:solidFill>
                    <a:srgbClr val="FF40FF"/>
                  </a:solidFill>
                </a:rPr>
                <a:t>July 25, 2009 11:55 PM</a:t>
              </a:r>
            </a:p>
          </p:txBody>
        </p:sp>
      </p:grpSp>
      <p:sp>
        <p:nvSpPr>
          <p:cNvPr id="263" name="Shape 263"/>
          <p:cNvSpPr/>
          <p:nvPr/>
        </p:nvSpPr>
        <p:spPr>
          <a:xfrm flipH="1">
            <a:off x="11760200" y="5854700"/>
            <a:ext cx="1270000" cy="1270000"/>
          </a:xfrm>
          <a:prstGeom prst="rightArrow">
            <a:avLst>
              <a:gd name="adj1" fmla="val 32000"/>
              <a:gd name="adj2" fmla="val 44000"/>
            </a:avLst>
          </a:prstGeom>
          <a:blipFill>
            <a:blip r:embed="rId4"/>
          </a:blipFill>
          <a:ln w="25400">
            <a:miter lim="400000"/>
          </a:ln>
        </p:spPr>
        <p:txBody>
          <a:bodyPr lIns="50800" tIns="50800" rIns="50800" bIns="50800" anchor="ctr"/>
          <a:lstStyle/>
          <a:p>
            <a:pPr lvl="0"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64" name="Shape 264"/>
          <p:cNvSpPr/>
          <p:nvPr/>
        </p:nvSpPr>
        <p:spPr>
          <a:xfrm>
            <a:off x="11221330" y="889000"/>
            <a:ext cx="481890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What PageRank Gets You</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Google Keyword Tool</a:t>
            </a:r>
          </a:p>
        </p:txBody>
      </p:sp>
      <p:sp>
        <p:nvSpPr>
          <p:cNvPr id="267" name="Shape 267"/>
          <p:cNvSpPr>
            <a:spLocks noGrp="1"/>
          </p:cNvSpPr>
          <p:nvPr>
            <p:ph type="body" idx="1"/>
          </p:nvPr>
        </p:nvSpPr>
        <p:spPr>
          <a:xfrm>
            <a:off x="1155700" y="2603500"/>
            <a:ext cx="13931900" cy="1765300"/>
          </a:xfrm>
          <a:prstGeom prst="rect">
            <a:avLst/>
          </a:prstGeom>
        </p:spPr>
        <p:txBody>
          <a:bodyPr/>
          <a:lstStyle/>
          <a:p>
            <a:pPr lvl="0">
              <a:defRPr sz="1800">
                <a:solidFill>
                  <a:srgbClr val="000000"/>
                </a:solidFill>
              </a:defRPr>
            </a:pPr>
            <a:r>
              <a:rPr sz="3600">
                <a:solidFill>
                  <a:srgbClr val="FFFFFF"/>
                </a:solidFill>
              </a:rPr>
              <a:t>Allows you to explore different keywords and see approximate prices</a:t>
            </a:r>
          </a:p>
        </p:txBody>
      </p:sp>
      <p:sp>
        <p:nvSpPr>
          <p:cNvPr id="268" name="Shape 268"/>
          <p:cNvSpPr/>
          <p:nvPr/>
        </p:nvSpPr>
        <p:spPr>
          <a:xfrm>
            <a:off x="5225392" y="2387600"/>
            <a:ext cx="5344642"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dirty="0">
                <a:solidFill>
                  <a:srgbClr val="FFFB00"/>
                </a:solidFill>
              </a:rPr>
              <a:t>https://adwords.google.com/</a:t>
            </a:r>
          </a:p>
        </p:txBody>
      </p:sp>
      <p:pic>
        <p:nvPicPr>
          <p:cNvPr id="2" name="Picture 1"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265" y="3993189"/>
            <a:ext cx="10785504" cy="5033798"/>
          </a:xfrm>
          <a:prstGeom prst="rect">
            <a:avLst/>
          </a:prstGeom>
        </p:spPr>
      </p:pic>
    </p:spTree>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Search Summary</a:t>
            </a:r>
          </a:p>
        </p:txBody>
      </p:sp>
      <p:sp>
        <p:nvSpPr>
          <p:cNvPr id="272" name="Shape 272"/>
          <p:cNvSpPr>
            <a:spLocks noGrp="1"/>
          </p:cNvSpPr>
          <p:nvPr>
            <p:ph type="body" idx="1"/>
          </p:nvPr>
        </p:nvSpPr>
        <p:spPr>
          <a:xfrm>
            <a:off x="1155700" y="2603500"/>
            <a:ext cx="8331200" cy="5308600"/>
          </a:xfrm>
          <a:prstGeom prst="rect">
            <a:avLst/>
          </a:prstGeom>
        </p:spPr>
        <p:txBody>
          <a:bodyPr/>
          <a:lstStyle/>
          <a:p>
            <a:pPr marL="853016" lvl="0" indent="-637116">
              <a:defRPr sz="1800">
                <a:solidFill>
                  <a:srgbClr val="000000"/>
                </a:solidFill>
              </a:defRPr>
            </a:pPr>
            <a:r>
              <a:rPr sz="4300">
                <a:solidFill>
                  <a:srgbClr val="FFFFFF"/>
                </a:solidFill>
              </a:rPr>
              <a:t>Web Crawling</a:t>
            </a:r>
          </a:p>
          <a:p>
            <a:pPr marL="853016" lvl="0" indent="-637116">
              <a:defRPr sz="1800">
                <a:solidFill>
                  <a:srgbClr val="000000"/>
                </a:solidFill>
              </a:defRPr>
            </a:pPr>
            <a:r>
              <a:rPr sz="4300">
                <a:solidFill>
                  <a:srgbClr val="FFFFFF"/>
                </a:solidFill>
              </a:rPr>
              <a:t>Index Building</a:t>
            </a:r>
          </a:p>
          <a:p>
            <a:pPr marL="853016" lvl="0" indent="-637116">
              <a:defRPr sz="1800">
                <a:solidFill>
                  <a:srgbClr val="000000"/>
                </a:solidFill>
              </a:defRPr>
            </a:pPr>
            <a:r>
              <a:rPr sz="4300">
                <a:solidFill>
                  <a:srgbClr val="FFFFFF"/>
                </a:solidFill>
              </a:rPr>
              <a:t>Searching</a:t>
            </a:r>
          </a:p>
          <a:p>
            <a:pPr marL="853016" lvl="0" indent="-637116">
              <a:defRPr sz="1800">
                <a:solidFill>
                  <a:srgbClr val="000000"/>
                </a:solidFill>
              </a:defRPr>
            </a:pPr>
            <a:r>
              <a:rPr sz="4300">
                <a:solidFill>
                  <a:srgbClr val="FFFFFF"/>
                </a:solidFill>
              </a:rPr>
              <a:t>Advertising</a:t>
            </a:r>
          </a:p>
        </p:txBody>
      </p:sp>
      <p:pic>
        <p:nvPicPr>
          <p:cNvPr id="273" name="over.gif"/>
          <p:cNvPicPr/>
          <p:nvPr/>
        </p:nvPicPr>
        <p:blipFill>
          <a:blip r:embed="rId2">
            <a:extLst/>
          </a:blip>
          <a:stretch>
            <a:fillRect/>
          </a:stretch>
        </p:blipFill>
        <p:spPr>
          <a:xfrm>
            <a:off x="10210800" y="2704379"/>
            <a:ext cx="4775200" cy="5309321"/>
          </a:xfrm>
          <a:prstGeom prst="rect">
            <a:avLst/>
          </a:prstGeom>
          <a:ln w="12700">
            <a:miter lim="400000"/>
          </a:ln>
        </p:spPr>
      </p:pic>
      <p:sp>
        <p:nvSpPr>
          <p:cNvPr id="274" name="Shape 274"/>
          <p:cNvSpPr/>
          <p:nvPr/>
        </p:nvSpPr>
        <p:spPr>
          <a:xfrm>
            <a:off x="3467100" y="8216900"/>
            <a:ext cx="900268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B00"/>
                </a:solidFill>
                <a:latin typeface="+mn-lt"/>
                <a:ea typeface="+mn-ea"/>
                <a:cs typeface="+mn-cs"/>
                <a:sym typeface="Gill Sans"/>
              </a:defRPr>
            </a:lvl1pPr>
          </a:lstStyle>
          <a:p>
            <a:pPr lvl="0">
              <a:defRPr sz="1800">
                <a:solidFill>
                  <a:srgbClr val="000000"/>
                </a:solidFill>
              </a:defRPr>
            </a:pPr>
            <a:r>
              <a:rPr sz="3600">
                <a:solidFill>
                  <a:srgbClr val="FFFB00"/>
                </a:solidFill>
              </a:rPr>
              <a:t>http://infolab.stanford.edu/~backrub/google.html</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p:cNvSpPr>
          <p:nvPr>
            <p:ph type="title"/>
          </p:nvPr>
        </p:nvSpPr>
        <p:spPr>
          <a:xfrm>
            <a:off x="1511300" y="2667000"/>
            <a:ext cx="13233400" cy="3086100"/>
          </a:xfrm>
          <a:prstGeom prst="rect">
            <a:avLst/>
          </a:prstGeom>
        </p:spPr>
        <p:txBody>
          <a:bodyPr/>
          <a:lstStyle/>
          <a:p>
            <a:pPr lvl="0">
              <a:defRPr sz="1800">
                <a:solidFill>
                  <a:srgbClr val="000000"/>
                </a:solidFill>
              </a:defRPr>
            </a:pPr>
            <a:r>
              <a:rPr sz="16400">
                <a:solidFill>
                  <a:srgbClr val="0433FF"/>
                </a:solidFill>
              </a:rPr>
              <a:t>G</a:t>
            </a:r>
            <a:r>
              <a:rPr sz="16400">
                <a:solidFill>
                  <a:srgbClr val="FF2600"/>
                </a:solidFill>
              </a:rPr>
              <a:t>o</a:t>
            </a:r>
            <a:r>
              <a:rPr sz="16400">
                <a:solidFill>
                  <a:srgbClr val="FFFB00"/>
                </a:solidFill>
              </a:rPr>
              <a:t>o</a:t>
            </a:r>
            <a:r>
              <a:rPr sz="16400">
                <a:solidFill>
                  <a:srgbClr val="0433FF"/>
                </a:solidFill>
              </a:rPr>
              <a:t>g</a:t>
            </a:r>
            <a:r>
              <a:rPr sz="16400">
                <a:solidFill>
                  <a:srgbClr val="00F900"/>
                </a:solidFill>
              </a:rPr>
              <a:t>l</a:t>
            </a:r>
            <a:r>
              <a:rPr sz="16400">
                <a:solidFill>
                  <a:srgbClr val="FF2600"/>
                </a:solidFill>
              </a:rPr>
              <a:t>e</a:t>
            </a:r>
          </a:p>
        </p:txBody>
      </p:sp>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p:cNvSpPr>
          <p:nvPr>
            <p:ph type="title"/>
          </p:nvPr>
        </p:nvSpPr>
        <p:spPr>
          <a:prstGeom prst="rect">
            <a:avLst/>
          </a:prstGeom>
        </p:spPr>
        <p:txBody>
          <a:bodyPr/>
          <a:lstStyle>
            <a:lvl1pPr>
              <a:defRPr>
                <a:solidFill>
                  <a:srgbClr val="FF40FF"/>
                </a:solidFill>
              </a:defRPr>
            </a:lvl1pPr>
          </a:lstStyle>
          <a:p>
            <a:pPr lvl="0">
              <a:defRPr sz="1800">
                <a:solidFill>
                  <a:srgbClr val="000000"/>
                </a:solidFill>
              </a:defRPr>
            </a:pPr>
            <a:r>
              <a:rPr sz="7600">
                <a:solidFill>
                  <a:srgbClr val="FF40FF"/>
                </a:solidFill>
              </a:rPr>
              <a:t>Advanced Topics (not required)</a:t>
            </a:r>
          </a:p>
        </p:txBody>
      </p:sp>
      <p:sp>
        <p:nvSpPr>
          <p:cNvPr id="277" name="Shape 277"/>
          <p:cNvSpPr/>
          <p:nvPr/>
        </p:nvSpPr>
        <p:spPr>
          <a:xfrm>
            <a:off x="890996" y="5994400"/>
            <a:ext cx="14477927"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http://video.google.com/videoplay?docid=7278544055668715642  --- Big Table</a:t>
            </a:r>
          </a:p>
        </p:txBody>
      </p:sp>
      <p:sp>
        <p:nvSpPr>
          <p:cNvPr id="278" name="Shape 278"/>
          <p:cNvSpPr/>
          <p:nvPr/>
        </p:nvSpPr>
        <p:spPr>
          <a:xfrm>
            <a:off x="3619500" y="4152900"/>
            <a:ext cx="9002688" cy="622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600">
                <a:solidFill>
                  <a:srgbClr val="FFFFFF"/>
                </a:solidFill>
                <a:latin typeface="+mn-lt"/>
                <a:ea typeface="+mn-ea"/>
                <a:cs typeface="+mn-cs"/>
                <a:sym typeface="Gill Sans"/>
              </a:defRPr>
            </a:lvl1pPr>
          </a:lstStyle>
          <a:p>
            <a:pPr lvl="0">
              <a:defRPr sz="1800">
                <a:solidFill>
                  <a:srgbClr val="000000"/>
                </a:solidFill>
              </a:defRPr>
            </a:pPr>
            <a:r>
              <a:rPr sz="3600">
                <a:solidFill>
                  <a:srgbClr val="FFFFFF"/>
                </a:solidFill>
              </a:rPr>
              <a:t>http://infolab.stanford.edu/~backrub/google.html</a:t>
            </a: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p:cNvSpPr>
          <p:nvPr>
            <p:ph type="title"/>
          </p:nvPr>
        </p:nvSpPr>
        <p:spPr>
          <a:prstGeom prst="rect">
            <a:avLst/>
          </a:prstGeom>
        </p:spPr>
        <p:txBody>
          <a:bodyPr/>
          <a:lstStyle/>
          <a:p>
            <a:pPr lvl="0">
              <a:defRPr sz="1800">
                <a:solidFill>
                  <a:srgbClr val="000000"/>
                </a:solidFill>
              </a:defRPr>
            </a:pPr>
            <a:r>
              <a:rPr sz="7400">
                <a:solidFill>
                  <a:srgbClr val="0433FF"/>
                </a:solidFill>
              </a:rPr>
              <a:t>G</a:t>
            </a:r>
            <a:r>
              <a:rPr sz="7400">
                <a:solidFill>
                  <a:srgbClr val="FFFB00"/>
                </a:solidFill>
              </a:rPr>
              <a:t>o</a:t>
            </a:r>
            <a:r>
              <a:rPr sz="7400">
                <a:solidFill>
                  <a:srgbClr val="FF2600"/>
                </a:solidFill>
              </a:rPr>
              <a:t>o</a:t>
            </a:r>
            <a:r>
              <a:rPr sz="7400">
                <a:solidFill>
                  <a:srgbClr val="0433FF"/>
                </a:solidFill>
              </a:rPr>
              <a:t>g</a:t>
            </a:r>
            <a:r>
              <a:rPr sz="7400">
                <a:solidFill>
                  <a:srgbClr val="00F900"/>
                </a:solidFill>
              </a:rPr>
              <a:t>l</a:t>
            </a:r>
            <a:r>
              <a:rPr sz="7400">
                <a:solidFill>
                  <a:srgbClr val="FFFB00"/>
                </a:solidFill>
              </a:rPr>
              <a:t>e</a:t>
            </a:r>
            <a:r>
              <a:rPr sz="7400">
                <a:solidFill>
                  <a:srgbClr val="FF40FF"/>
                </a:solidFill>
              </a:rPr>
              <a:t> I/O 2008 Keynote</a:t>
            </a:r>
          </a:p>
        </p:txBody>
      </p:sp>
      <p:sp>
        <p:nvSpPr>
          <p:cNvPr id="114" name="Shape 114"/>
          <p:cNvSpPr>
            <a:spLocks noGrp="1"/>
          </p:cNvSpPr>
          <p:nvPr>
            <p:ph type="body" idx="1"/>
          </p:nvPr>
        </p:nvSpPr>
        <p:spPr>
          <a:xfrm>
            <a:off x="1155700" y="3009900"/>
            <a:ext cx="8064500" cy="4711700"/>
          </a:xfrm>
          <a:prstGeom prst="rect">
            <a:avLst/>
          </a:prstGeom>
        </p:spPr>
        <p:txBody>
          <a:bodyPr/>
          <a:lstStyle/>
          <a:p>
            <a:pPr lvl="0">
              <a:defRPr sz="1800">
                <a:solidFill>
                  <a:srgbClr val="000000"/>
                </a:solidFill>
              </a:defRPr>
            </a:pPr>
            <a:r>
              <a:rPr sz="3400">
                <a:solidFill>
                  <a:srgbClr val="FFFFFF"/>
                </a:solidFill>
              </a:rPr>
              <a:t>Google I/O '08 Keynote by Marissa Mayer</a:t>
            </a:r>
          </a:p>
          <a:p>
            <a:pPr lvl="0">
              <a:defRPr sz="1800">
                <a:solidFill>
                  <a:srgbClr val="000000"/>
                </a:solidFill>
              </a:defRPr>
            </a:pPr>
            <a:r>
              <a:rPr sz="3400">
                <a:solidFill>
                  <a:srgbClr val="FFFFFF"/>
                </a:solidFill>
              </a:rPr>
              <a:t>Usablity / User Experience / User Testing / Architecture / Philosophy </a:t>
            </a:r>
          </a:p>
          <a:p>
            <a:pPr lvl="0">
              <a:defRPr sz="1800">
                <a:solidFill>
                  <a:srgbClr val="000000"/>
                </a:solidFill>
              </a:defRPr>
            </a:pPr>
            <a:r>
              <a:rPr sz="3600">
                <a:solidFill>
                  <a:srgbClr val="FF40FF"/>
                </a:solidFill>
              </a:rPr>
              <a:t>Required Viewing</a:t>
            </a:r>
          </a:p>
        </p:txBody>
      </p:sp>
      <p:pic>
        <p:nvPicPr>
          <p:cNvPr id="115" name="Snapshot 2009-04-06 10-51-09.png"/>
          <p:cNvPicPr/>
          <p:nvPr/>
        </p:nvPicPr>
        <p:blipFill>
          <a:blip r:embed="rId2">
            <a:extLst/>
          </a:blip>
          <a:stretch>
            <a:fillRect/>
          </a:stretch>
        </p:blipFill>
        <p:spPr>
          <a:xfrm>
            <a:off x="9499600" y="3175000"/>
            <a:ext cx="5181601" cy="4403701"/>
          </a:xfrm>
          <a:prstGeom prst="rect">
            <a:avLst/>
          </a:prstGeom>
          <a:ln w="12700">
            <a:miter lim="400000"/>
          </a:ln>
        </p:spPr>
      </p:pic>
      <p:sp>
        <p:nvSpPr>
          <p:cNvPr id="116" name="Shape 116"/>
          <p:cNvSpPr/>
          <p:nvPr/>
        </p:nvSpPr>
        <p:spPr>
          <a:xfrm>
            <a:off x="3756043" y="8382000"/>
            <a:ext cx="8725211" cy="596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400">
                <a:solidFill>
                  <a:srgbClr val="FFFB00"/>
                </a:solidFill>
                <a:latin typeface="+mn-lt"/>
                <a:ea typeface="+mn-ea"/>
                <a:cs typeface="+mn-cs"/>
                <a:sym typeface="Gill Sans"/>
              </a:defRPr>
            </a:lvl1pPr>
          </a:lstStyle>
          <a:p>
            <a:pPr lvl="0">
              <a:defRPr sz="1800">
                <a:solidFill>
                  <a:srgbClr val="000000"/>
                </a:solidFill>
              </a:defRPr>
            </a:pPr>
            <a:r>
              <a:rPr sz="3400">
                <a:solidFill>
                  <a:srgbClr val="FFFB00"/>
                </a:solidFill>
              </a:rPr>
              <a:t>http://www.youtube.com/watch?v=6x0cAzQ7PVs</a:t>
            </a: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prstGeom prst="rect">
            <a:avLst/>
          </a:prstGeom>
        </p:spPr>
        <p:txBody>
          <a:bodyPr/>
          <a:lstStyle/>
          <a:p>
            <a:pPr lvl="0">
              <a:defRPr sz="1800">
                <a:solidFill>
                  <a:srgbClr val="000000"/>
                </a:solidFill>
              </a:defRPr>
            </a:pPr>
            <a:r>
              <a:rPr sz="7800">
                <a:solidFill>
                  <a:srgbClr val="0433FF"/>
                </a:solidFill>
              </a:rPr>
              <a:t>L</a:t>
            </a:r>
            <a:r>
              <a:rPr sz="7800">
                <a:solidFill>
                  <a:srgbClr val="FFFB00"/>
                </a:solidFill>
              </a:rPr>
              <a:t>e</a:t>
            </a:r>
            <a:r>
              <a:rPr sz="7800">
                <a:solidFill>
                  <a:srgbClr val="00F900"/>
                </a:solidFill>
              </a:rPr>
              <a:t>ss</a:t>
            </a:r>
            <a:r>
              <a:rPr sz="7800">
                <a:solidFill>
                  <a:srgbClr val="FFFB00"/>
                </a:solidFill>
              </a:rPr>
              <a:t>o</a:t>
            </a:r>
            <a:r>
              <a:rPr sz="7800">
                <a:solidFill>
                  <a:srgbClr val="FF2600"/>
                </a:solidFill>
              </a:rPr>
              <a:t>n</a:t>
            </a:r>
            <a:r>
              <a:rPr sz="7800">
                <a:solidFill>
                  <a:srgbClr val="FFFB00"/>
                </a:solidFill>
              </a:rPr>
              <a:t>s</a:t>
            </a:r>
          </a:p>
        </p:txBody>
      </p:sp>
      <p:sp>
        <p:nvSpPr>
          <p:cNvPr id="119" name="Shape 119"/>
          <p:cNvSpPr>
            <a:spLocks noGrp="1"/>
          </p:cNvSpPr>
          <p:nvPr>
            <p:ph type="body" idx="1"/>
          </p:nvPr>
        </p:nvSpPr>
        <p:spPr>
          <a:prstGeom prst="rect">
            <a:avLst/>
          </a:prstGeom>
        </p:spPr>
        <p:txBody>
          <a:bodyPr/>
          <a:lstStyle/>
          <a:p>
            <a:pPr lvl="0">
              <a:defRPr sz="1800">
                <a:solidFill>
                  <a:srgbClr val="000000"/>
                </a:solidFill>
              </a:defRPr>
            </a:pPr>
            <a:r>
              <a:rPr sz="3800">
                <a:solidFill>
                  <a:srgbClr val="FFFFFF"/>
                </a:solidFill>
              </a:rPr>
              <a:t>The cloud is wide - we can touch 1000 servers in 0.1 seconds</a:t>
            </a:r>
          </a:p>
          <a:p>
            <a:pPr lvl="0">
              <a:defRPr sz="1800">
                <a:solidFill>
                  <a:srgbClr val="000000"/>
                </a:solidFill>
              </a:defRPr>
            </a:pPr>
            <a:r>
              <a:rPr sz="3800">
                <a:solidFill>
                  <a:srgbClr val="FFFFFF"/>
                </a:solidFill>
              </a:rPr>
              <a:t>For things that seem “intelligent” 0.2 seconds is fast enough - as long as you can do a lot of them</a:t>
            </a:r>
          </a:p>
          <a:p>
            <a:pPr lvl="0">
              <a:defRPr sz="1800">
                <a:solidFill>
                  <a:srgbClr val="000000"/>
                </a:solidFill>
              </a:defRPr>
            </a:pPr>
            <a:r>
              <a:rPr sz="3800">
                <a:solidFill>
                  <a:srgbClr val="FFFFFF"/>
                </a:solidFill>
              </a:rPr>
              <a:t>Lots of spread-out storage and a fast scan is important</a:t>
            </a:r>
          </a:p>
          <a:p>
            <a:pPr lvl="0">
              <a:defRPr sz="1800">
                <a:solidFill>
                  <a:srgbClr val="000000"/>
                </a:solidFill>
              </a:defRPr>
            </a:pPr>
            <a:r>
              <a:rPr sz="3800">
                <a:solidFill>
                  <a:srgbClr val="FFFFFF"/>
                </a:solidFill>
              </a:rPr>
              <a:t>Data - Information - Knowledge - starts with data and the ability to look through that data quickly</a:t>
            </a: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02-hanger-wide.png"/>
          <p:cNvPicPr/>
          <p:nvPr/>
        </p:nvPicPr>
        <p:blipFill>
          <a:blip r:embed="rId2">
            <a:extLst/>
          </a:blip>
          <a:stretch>
            <a:fillRect/>
          </a:stretch>
        </p:blipFill>
        <p:spPr>
          <a:xfrm>
            <a:off x="990600" y="469900"/>
            <a:ext cx="7368279" cy="3644901"/>
          </a:xfrm>
          <a:prstGeom prst="rect">
            <a:avLst/>
          </a:prstGeom>
          <a:ln w="12700">
            <a:miter lim="400000"/>
          </a:ln>
        </p:spPr>
      </p:pic>
      <p:sp>
        <p:nvSpPr>
          <p:cNvPr id="122" name="Shape 122"/>
          <p:cNvSpPr/>
          <p:nvPr/>
        </p:nvSpPr>
        <p:spPr>
          <a:xfrm>
            <a:off x="3072769" y="8108950"/>
            <a:ext cx="9632927"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800">
                <a:solidFill>
                  <a:srgbClr val="FFFFFF"/>
                </a:solidFill>
                <a:latin typeface="+mn-lt"/>
                <a:ea typeface="+mn-ea"/>
                <a:cs typeface="+mn-cs"/>
                <a:sym typeface="Gill Sans"/>
              </a:defRPr>
            </a:lvl1pPr>
          </a:lstStyle>
          <a:p>
            <a:pPr lvl="0">
              <a:defRPr sz="1800">
                <a:solidFill>
                  <a:srgbClr val="000000"/>
                </a:solidFill>
              </a:defRPr>
            </a:pPr>
            <a:r>
              <a:rPr sz="3800">
                <a:solidFill>
                  <a:srgbClr val="FFFFFF"/>
                </a:solidFill>
              </a:rPr>
              <a:t>http://www.youtube.com/watch?v=zRwPSFpLX8I</a:t>
            </a:r>
          </a:p>
        </p:txBody>
      </p:sp>
      <p:pic>
        <p:nvPicPr>
          <p:cNvPr id="123" name="01-hanger-bay.png"/>
          <p:cNvPicPr/>
          <p:nvPr/>
        </p:nvPicPr>
        <p:blipFill>
          <a:blip r:embed="rId3">
            <a:extLst/>
          </a:blip>
          <a:stretch>
            <a:fillRect/>
          </a:stretch>
        </p:blipFill>
        <p:spPr>
          <a:xfrm>
            <a:off x="2692400" y="1841500"/>
            <a:ext cx="7112001" cy="3686736"/>
          </a:xfrm>
          <a:prstGeom prst="rect">
            <a:avLst/>
          </a:prstGeom>
          <a:ln w="12700">
            <a:miter lim="400000"/>
          </a:ln>
        </p:spPr>
      </p:pic>
      <p:pic>
        <p:nvPicPr>
          <p:cNvPr id="124" name="03-container-interior.png"/>
          <p:cNvPicPr/>
          <p:nvPr/>
        </p:nvPicPr>
        <p:blipFill>
          <a:blip r:embed="rId4">
            <a:extLst/>
          </a:blip>
          <a:stretch>
            <a:fillRect/>
          </a:stretch>
        </p:blipFill>
        <p:spPr>
          <a:xfrm>
            <a:off x="4838700" y="2946400"/>
            <a:ext cx="7404100" cy="3937240"/>
          </a:xfrm>
          <a:prstGeom prst="rect">
            <a:avLst/>
          </a:prstGeom>
          <a:ln w="12700">
            <a:miter lim="400000"/>
          </a:ln>
        </p:spPr>
      </p:pic>
      <p:pic>
        <p:nvPicPr>
          <p:cNvPr id="125" name="04-cpu-replace.png"/>
          <p:cNvPicPr/>
          <p:nvPr/>
        </p:nvPicPr>
        <p:blipFill>
          <a:blip r:embed="rId5">
            <a:extLst/>
          </a:blip>
          <a:stretch>
            <a:fillRect/>
          </a:stretch>
        </p:blipFill>
        <p:spPr>
          <a:xfrm>
            <a:off x="7239000" y="3721100"/>
            <a:ext cx="7251700" cy="4070366"/>
          </a:xfrm>
          <a:prstGeom prst="rect">
            <a:avLst/>
          </a:prstGeom>
          <a:ln w="12700">
            <a:miter lim="400000"/>
          </a:ln>
        </p:spPr>
      </p:pic>
      <p:sp>
        <p:nvSpPr>
          <p:cNvPr id="126" name="Shape 126"/>
          <p:cNvSpPr/>
          <p:nvPr/>
        </p:nvSpPr>
        <p:spPr>
          <a:xfrm>
            <a:off x="11539104" y="603250"/>
            <a:ext cx="3646488" cy="1574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ctr" defTabSz="546100">
              <a:defRPr sz="1800"/>
            </a:pPr>
            <a:r>
              <a:rPr sz="5000">
                <a:solidFill>
                  <a:srgbClr val="00F900"/>
                </a:solidFill>
                <a:latin typeface="+mn-lt"/>
                <a:ea typeface="+mn-ea"/>
                <a:cs typeface="+mn-cs"/>
                <a:sym typeface="Gill Sans"/>
              </a:rPr>
              <a:t>Scalable</a:t>
            </a:r>
          </a:p>
          <a:p>
            <a:pPr lvl="0" algn="ctr" defTabSz="546100">
              <a:defRPr sz="1800"/>
            </a:pPr>
            <a:r>
              <a:rPr sz="5000">
                <a:solidFill>
                  <a:srgbClr val="00F900"/>
                </a:solidFill>
                <a:latin typeface="+mn-lt"/>
                <a:ea typeface="+mn-ea"/>
                <a:cs typeface="+mn-cs"/>
                <a:sym typeface="Gill Sans"/>
              </a:rPr>
              <a:t>Infrastructure</a:t>
            </a:r>
          </a:p>
        </p:txBody>
      </p:sp>
      <p:sp>
        <p:nvSpPr>
          <p:cNvPr id="127" name="Shape 127"/>
          <p:cNvSpPr/>
          <p:nvPr/>
        </p:nvSpPr>
        <p:spPr>
          <a:xfrm>
            <a:off x="6983610" y="469900"/>
            <a:ext cx="944006"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46100">
              <a:defRPr sz="3800">
                <a:solidFill>
                  <a:srgbClr val="FFFFFF"/>
                </a:solidFill>
                <a:latin typeface="+mn-lt"/>
                <a:ea typeface="+mn-ea"/>
                <a:cs typeface="+mn-cs"/>
                <a:sym typeface="Gill Sans"/>
              </a:defRPr>
            </a:lvl1pPr>
          </a:lstStyle>
          <a:p>
            <a:pPr lvl="0">
              <a:defRPr sz="1800">
                <a:solidFill>
                  <a:srgbClr val="000000"/>
                </a:solidFill>
              </a:defRPr>
            </a:pPr>
            <a:r>
              <a:rPr sz="3800">
                <a:solidFill>
                  <a:srgbClr val="FFFFFF"/>
                </a:solidFill>
              </a:rPr>
              <a:t>2:50</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1" animBg="1" advAuto="0"/>
      <p:bldP spid="124" grpId="2" animBg="1" advAuto="0"/>
      <p:bldP spid="125" grpId="3"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a:spLocks noGrp="1"/>
          </p:cNvSpPr>
          <p:nvPr>
            <p:ph type="title"/>
          </p:nvPr>
        </p:nvSpPr>
        <p:spPr>
          <a:prstGeom prst="rect">
            <a:avLst/>
          </a:prstGeom>
        </p:spPr>
        <p:txBody>
          <a:bodyPr/>
          <a:lstStyle/>
          <a:p>
            <a:pPr lvl="0">
              <a:defRPr sz="1800">
                <a:solidFill>
                  <a:srgbClr val="000000"/>
                </a:solidFill>
              </a:defRPr>
            </a:pPr>
            <a:r>
              <a:rPr sz="7800">
                <a:solidFill>
                  <a:srgbClr val="0433FF"/>
                </a:solidFill>
              </a:rPr>
              <a:t>Infr</a:t>
            </a:r>
            <a:r>
              <a:rPr sz="7800">
                <a:solidFill>
                  <a:srgbClr val="FFFB00"/>
                </a:solidFill>
              </a:rPr>
              <a:t>as</a:t>
            </a:r>
            <a:r>
              <a:rPr sz="7800">
                <a:solidFill>
                  <a:srgbClr val="00F900"/>
                </a:solidFill>
              </a:rPr>
              <a:t>tru</a:t>
            </a:r>
            <a:r>
              <a:rPr sz="7800">
                <a:solidFill>
                  <a:srgbClr val="FF2600"/>
                </a:solidFill>
              </a:rPr>
              <a:t>ct</a:t>
            </a:r>
            <a:r>
              <a:rPr sz="7800">
                <a:solidFill>
                  <a:srgbClr val="FFFB00"/>
                </a:solidFill>
              </a:rPr>
              <a:t>ure</a:t>
            </a:r>
          </a:p>
        </p:txBody>
      </p:sp>
      <p:sp>
        <p:nvSpPr>
          <p:cNvPr id="130" name="Shape 130"/>
          <p:cNvSpPr>
            <a:spLocks noGrp="1"/>
          </p:cNvSpPr>
          <p:nvPr>
            <p:ph type="body" idx="1"/>
          </p:nvPr>
        </p:nvSpPr>
        <p:spPr>
          <a:prstGeom prst="rect">
            <a:avLst/>
          </a:prstGeom>
        </p:spPr>
        <p:txBody>
          <a:bodyPr/>
          <a:lstStyle/>
          <a:p>
            <a:pPr lvl="0">
              <a:defRPr sz="1800">
                <a:solidFill>
                  <a:srgbClr val="000000"/>
                </a:solidFill>
              </a:defRPr>
            </a:pPr>
            <a:r>
              <a:rPr sz="3800">
                <a:solidFill>
                  <a:srgbClr val="FFFFFF"/>
                </a:solidFill>
              </a:rPr>
              <a:t>The only sustainable scalability is when you scale with inexpensive, green solutions</a:t>
            </a:r>
          </a:p>
          <a:p>
            <a:pPr lvl="0">
              <a:defRPr sz="1800">
                <a:solidFill>
                  <a:srgbClr val="000000"/>
                </a:solidFill>
              </a:defRPr>
            </a:pPr>
            <a:r>
              <a:rPr sz="3800">
                <a:solidFill>
                  <a:srgbClr val="FFFFFF"/>
                </a:solidFill>
              </a:rPr>
              <a:t>Tape Backup is a rate limiting factor - so we need something creative</a:t>
            </a:r>
          </a:p>
          <a:p>
            <a:pPr lvl="0">
              <a:defRPr sz="1800">
                <a:solidFill>
                  <a:srgbClr val="000000"/>
                </a:solidFill>
              </a:defRPr>
            </a:pPr>
            <a:r>
              <a:rPr sz="3800">
                <a:solidFill>
                  <a:srgbClr val="FFFFFF"/>
                </a:solidFill>
              </a:rPr>
              <a:t>Disaster recovery - “Of course!”</a:t>
            </a: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lvl1pPr>
              <a:defRPr>
                <a:solidFill>
                  <a:srgbClr val="00F900"/>
                </a:solidFill>
              </a:defRPr>
            </a:lvl1pPr>
          </a:lstStyle>
          <a:p>
            <a:pPr lvl="0">
              <a:defRPr sz="1800">
                <a:solidFill>
                  <a:srgbClr val="000000"/>
                </a:solidFill>
              </a:defRPr>
            </a:pPr>
            <a:r>
              <a:rPr sz="7600">
                <a:solidFill>
                  <a:srgbClr val="00F900"/>
                </a:solidFill>
              </a:rPr>
              <a:t>Extracting Knowledge for Search</a:t>
            </a:r>
          </a:p>
        </p:txBody>
      </p:sp>
      <p:sp>
        <p:nvSpPr>
          <p:cNvPr id="133" name="Shape 133"/>
          <p:cNvSpPr>
            <a:spLocks noGrp="1"/>
          </p:cNvSpPr>
          <p:nvPr>
            <p:ph type="body" idx="1"/>
          </p:nvPr>
        </p:nvSpPr>
        <p:spPr>
          <a:prstGeom prst="rect">
            <a:avLst/>
          </a:prstGeom>
        </p:spPr>
        <p:txBody>
          <a:bodyPr/>
          <a:lstStyle/>
          <a:p>
            <a:pPr lvl="0"/>
            <a:endParaRPr/>
          </a:p>
        </p:txBody>
      </p:sp>
    </p:spTree>
  </p:cSld>
  <p:clrMapOvr>
    <a:masterClrMapping/>
  </p:clrMapOvr>
  <p:transition xmlns:p14="http://schemas.microsoft.com/office/powerpoint/2010/mai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TotalTime>
  <Words>1643</Words>
  <Application>Microsoft Macintosh PowerPoint</Application>
  <PresentationFormat>Custom</PresentationFormat>
  <Paragraphs>158</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White</vt:lpstr>
      <vt:lpstr>Search Engines and Cloud Computing</vt:lpstr>
      <vt:lpstr>PowerPoint Presentation</vt:lpstr>
      <vt:lpstr>PowerPoint Presentation</vt:lpstr>
      <vt:lpstr>Google</vt:lpstr>
      <vt:lpstr>Google I/O 2008 Keynote</vt:lpstr>
      <vt:lpstr>Lessons</vt:lpstr>
      <vt:lpstr>PowerPoint Presentation</vt:lpstr>
      <vt:lpstr>Infrastructure</vt:lpstr>
      <vt:lpstr>Extracting Knowledge for Search</vt:lpstr>
      <vt:lpstr>Associative Memory</vt:lpstr>
      <vt:lpstr>The Web as a Directed Graph</vt:lpstr>
      <vt:lpstr>Search Engine Architecture</vt:lpstr>
      <vt:lpstr>Web Crawler</vt:lpstr>
      <vt:lpstr>Web Crawler</vt:lpstr>
      <vt:lpstr>Web Crawling Policy</vt:lpstr>
      <vt:lpstr>robots.txt</vt:lpstr>
      <vt:lpstr>Google Architecture</vt:lpstr>
      <vt:lpstr>Search Indexing</vt:lpstr>
      <vt:lpstr>Inverted Index</vt:lpstr>
      <vt:lpstr>PageRank</vt:lpstr>
      <vt:lpstr>PowerPoint Presentation</vt:lpstr>
      <vt:lpstr>Gaming Google</vt:lpstr>
      <vt:lpstr>Google Supplemental Index</vt:lpstr>
      <vt:lpstr>Search Engine Optimization</vt:lpstr>
      <vt:lpstr>Google’s Webmaster Central</vt:lpstr>
      <vt:lpstr>Search-Friendly Web Development</vt:lpstr>
      <vt:lpstr>PowerPoint Presentation</vt:lpstr>
      <vt:lpstr>Webmaster Guidelines</vt:lpstr>
      <vt:lpstr>Search-Friendly Web Sites</vt:lpstr>
      <vt:lpstr>PowerPoint Presentation</vt:lpstr>
      <vt:lpstr>PowerPoint Presentation</vt:lpstr>
      <vt:lpstr>Google Architecture</vt:lpstr>
      <vt:lpstr>Search Queries</vt:lpstr>
      <vt:lpstr>How Search Works</vt:lpstr>
      <vt:lpstr>How Search Ads Work</vt:lpstr>
      <vt:lpstr>PageRank Story</vt:lpstr>
      <vt:lpstr>PowerPoint Presentation</vt:lpstr>
      <vt:lpstr>Google Keyword Tool</vt:lpstr>
      <vt:lpstr>Search Summary</vt:lpstr>
      <vt:lpstr>Advanced Topics (not required)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Engines and Cloud Computing</dc:title>
  <cp:lastModifiedBy>Charles Severance</cp:lastModifiedBy>
  <cp:revision>2</cp:revision>
  <dcterms:modified xsi:type="dcterms:W3CDTF">2015-11-15T15:08:10Z</dcterms:modified>
</cp:coreProperties>
</file>